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5"/>
  </p:sldMasterIdLst>
  <p:notesMasterIdLst>
    <p:notesMasterId r:id="rId29"/>
  </p:notesMasterIdLst>
  <p:handoutMasterIdLst>
    <p:handoutMasterId r:id="rId30"/>
  </p:handoutMasterIdLst>
  <p:sldIdLst>
    <p:sldId id="256" r:id="rId6"/>
    <p:sldId id="258" r:id="rId7"/>
    <p:sldId id="257" r:id="rId8"/>
    <p:sldId id="284" r:id="rId9"/>
    <p:sldId id="285" r:id="rId10"/>
    <p:sldId id="259" r:id="rId11"/>
    <p:sldId id="263" r:id="rId12"/>
    <p:sldId id="260" r:id="rId13"/>
    <p:sldId id="261" r:id="rId14"/>
    <p:sldId id="262" r:id="rId15"/>
    <p:sldId id="265" r:id="rId16"/>
    <p:sldId id="264" r:id="rId17"/>
    <p:sldId id="266" r:id="rId18"/>
    <p:sldId id="267" r:id="rId19"/>
    <p:sldId id="268" r:id="rId20"/>
    <p:sldId id="269" r:id="rId21"/>
    <p:sldId id="273" r:id="rId22"/>
    <p:sldId id="272" r:id="rId23"/>
    <p:sldId id="280" r:id="rId24"/>
    <p:sldId id="275" r:id="rId25"/>
    <p:sldId id="276" r:id="rId26"/>
    <p:sldId id="282" r:id="rId27"/>
    <p:sldId id="277" r:id="rId28"/>
  </p:sldIdLst>
  <p:sldSz cx="9144000" cy="6858000" type="screen4x3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521415D9-36F7-43E2-AB2F-B90AF26B5E84}">
      <p14:sectionLst xmlns:p14="http://schemas.microsoft.com/office/powerpoint/2010/main">
        <p14:section name="Alapértelmezett szakasz" id="{D322D7EA-CFD4-4A06-8934-8C23641D7816}">
          <p14:sldIdLst>
            <p14:sldId id="256"/>
            <p14:sldId id="258"/>
            <p14:sldId id="257"/>
            <p14:sldId id="284"/>
            <p14:sldId id="285"/>
            <p14:sldId id="259"/>
            <p14:sldId id="263"/>
            <p14:sldId id="260"/>
            <p14:sldId id="261"/>
            <p14:sldId id="262"/>
            <p14:sldId id="265"/>
            <p14:sldId id="264"/>
            <p14:sldId id="266"/>
            <p14:sldId id="267"/>
            <p14:sldId id="268"/>
            <p14:sldId id="269"/>
            <p14:sldId id="273"/>
            <p14:sldId id="272"/>
            <p14:sldId id="280"/>
            <p14:sldId id="275"/>
            <p14:sldId id="276"/>
            <p14:sldId id="282"/>
            <p14:sldId id="27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émeth Antal" initials="NA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A764"/>
    <a:srgbClr val="407A36"/>
    <a:srgbClr val="FF3300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Közepesen sötét stílu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Sötét stílus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Közepesen sötét stílus 2 – 6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25E5076-3810-47DD-B79F-674D7AD40C01}" styleName="Sötét stílus 1 – 1. jelölőszín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Sötét stílus 2 – 5./6. jelölőszín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202B0CA-FC54-4496-8BCA-5EF66A818D29}" styleName="Sötét stílu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18" autoAdjust="0"/>
    <p:restoredTop sz="91017" autoAdjust="0"/>
  </p:normalViewPr>
  <p:slideViewPr>
    <p:cSldViewPr>
      <p:cViewPr varScale="1">
        <p:scale>
          <a:sx n="67" d="100"/>
          <a:sy n="67" d="100"/>
        </p:scale>
        <p:origin x="138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commentAuthors" Target="commentAuthor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4B6E9E-7084-4474-9D58-72B65034854D}" type="doc">
      <dgm:prSet loTypeId="urn:microsoft.com/office/officeart/2005/8/layout/chart3" loCatId="relationship" qsTypeId="urn:microsoft.com/office/officeart/2005/8/quickstyle/simple5" qsCatId="simple" csTypeId="urn:microsoft.com/office/officeart/2005/8/colors/accent0_2" csCatId="mainScheme" phldr="1"/>
      <dgm:spPr/>
    </dgm:pt>
    <dgm:pt modelId="{F9AE9531-EE3C-4760-9E4F-5AD44A4748A6}">
      <dgm:prSet phldrT="[Szöveg]" custT="1"/>
      <dgm:spPr/>
      <dgm:t>
        <a:bodyPr/>
        <a:lstStyle/>
        <a:p>
          <a:r>
            <a:rPr lang="hu-HU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PISA</a:t>
          </a:r>
        </a:p>
      </dgm:t>
    </dgm:pt>
    <dgm:pt modelId="{1AF4DC28-C456-473E-9AAE-2BA31906A548}" type="parTrans" cxnId="{352A4246-6F01-4E3E-823F-89D44A2C830E}">
      <dgm:prSet/>
      <dgm:spPr/>
      <dgm:t>
        <a:bodyPr/>
        <a:lstStyle/>
        <a:p>
          <a:endParaRPr lang="hu-HU"/>
        </a:p>
      </dgm:t>
    </dgm:pt>
    <dgm:pt modelId="{E1728FF2-B0A0-4E71-946B-ADD6A6EB6C04}" type="sibTrans" cxnId="{352A4246-6F01-4E3E-823F-89D44A2C830E}">
      <dgm:prSet/>
      <dgm:spPr/>
      <dgm:t>
        <a:bodyPr/>
        <a:lstStyle/>
        <a:p>
          <a:endParaRPr lang="hu-HU"/>
        </a:p>
      </dgm:t>
    </dgm:pt>
    <dgm:pt modelId="{CAFCA046-64B9-41F6-8935-A65358B6BE5D}">
      <dgm:prSet phldrT="[Szöveg]" custT="1"/>
      <dgm:spPr/>
      <dgm:t>
        <a:bodyPr/>
        <a:lstStyle/>
        <a:p>
          <a:r>
            <a:rPr lang="hu-H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NAT</a:t>
          </a:r>
        </a:p>
      </dgm:t>
    </dgm:pt>
    <dgm:pt modelId="{330EDE15-B454-4285-99F6-FB47F4804BE2}" type="parTrans" cxnId="{E148E432-EEDB-4984-8BA8-FBA3A3C2CABF}">
      <dgm:prSet/>
      <dgm:spPr/>
      <dgm:t>
        <a:bodyPr/>
        <a:lstStyle/>
        <a:p>
          <a:endParaRPr lang="hu-HU"/>
        </a:p>
      </dgm:t>
    </dgm:pt>
    <dgm:pt modelId="{72B8FB7B-D469-400C-97A6-D192533E115D}" type="sibTrans" cxnId="{E148E432-EEDB-4984-8BA8-FBA3A3C2CABF}">
      <dgm:prSet/>
      <dgm:spPr/>
      <dgm:t>
        <a:bodyPr/>
        <a:lstStyle/>
        <a:p>
          <a:endParaRPr lang="hu-HU"/>
        </a:p>
      </dgm:t>
    </dgm:pt>
    <dgm:pt modelId="{D2E27DA5-866A-4CF0-9321-A5C7EB000D72}">
      <dgm:prSet phldrT="[Szöveg]" custT="1"/>
      <dgm:spPr/>
      <dgm:t>
        <a:bodyPr/>
        <a:lstStyle/>
        <a:p>
          <a:r>
            <a:rPr lang="hu-HU" sz="4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DOS</a:t>
          </a:r>
        </a:p>
      </dgm:t>
    </dgm:pt>
    <dgm:pt modelId="{E94185A0-4FD9-4231-880D-8AC686AFC502}" type="parTrans" cxnId="{B33FEFDC-B2CC-4F09-BC24-C351889E0FCD}">
      <dgm:prSet/>
      <dgm:spPr/>
      <dgm:t>
        <a:bodyPr/>
        <a:lstStyle/>
        <a:p>
          <a:endParaRPr lang="hu-HU"/>
        </a:p>
      </dgm:t>
    </dgm:pt>
    <dgm:pt modelId="{18086060-D7B2-46EA-9B8B-93683A53919E}" type="sibTrans" cxnId="{B33FEFDC-B2CC-4F09-BC24-C351889E0FCD}">
      <dgm:prSet/>
      <dgm:spPr/>
      <dgm:t>
        <a:bodyPr/>
        <a:lstStyle/>
        <a:p>
          <a:endParaRPr lang="hu-HU"/>
        </a:p>
      </dgm:t>
    </dgm:pt>
    <dgm:pt modelId="{B53B0C78-02E9-4B85-87D5-A8AA5B647C01}">
      <dgm:prSet custT="1"/>
      <dgm:spPr/>
      <dgm:t>
        <a:bodyPr/>
        <a:lstStyle/>
        <a:p>
          <a:r>
            <a:rPr lang="hu-H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9 ÉVFOLYAM</a:t>
          </a:r>
        </a:p>
      </dgm:t>
    </dgm:pt>
    <dgm:pt modelId="{301A39B5-E8FE-433C-8DE0-D0664B8B4DF4}" type="parTrans" cxnId="{1EE01EE3-AD58-4D12-B9CC-4023049DE600}">
      <dgm:prSet/>
      <dgm:spPr/>
      <dgm:t>
        <a:bodyPr/>
        <a:lstStyle/>
        <a:p>
          <a:endParaRPr lang="hu-HU"/>
        </a:p>
      </dgm:t>
    </dgm:pt>
    <dgm:pt modelId="{E09090EB-EB8B-429B-A49E-87FE1D364403}" type="sibTrans" cxnId="{1EE01EE3-AD58-4D12-B9CC-4023049DE600}">
      <dgm:prSet/>
      <dgm:spPr/>
      <dgm:t>
        <a:bodyPr/>
        <a:lstStyle/>
        <a:p>
          <a:endParaRPr lang="hu-HU"/>
        </a:p>
      </dgm:t>
    </dgm:pt>
    <dgm:pt modelId="{E8DD41CB-4B3C-4156-A060-6B348065E961}">
      <dgm:prSet custT="1"/>
      <dgm:spPr/>
      <dgm:t>
        <a:bodyPr/>
        <a:lstStyle/>
        <a:p>
          <a:r>
            <a:rPr lang="hu-H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TOVÁBBKÉPZÉS</a:t>
          </a:r>
        </a:p>
      </dgm:t>
    </dgm:pt>
    <dgm:pt modelId="{A63A627E-6E43-451D-91B6-70E8875F0577}" type="parTrans" cxnId="{7B4C1841-C6FD-4891-AAB3-F70A5E42DC43}">
      <dgm:prSet/>
      <dgm:spPr/>
      <dgm:t>
        <a:bodyPr/>
        <a:lstStyle/>
        <a:p>
          <a:endParaRPr lang="hu-HU"/>
        </a:p>
      </dgm:t>
    </dgm:pt>
    <dgm:pt modelId="{908DFB34-33F5-4A48-A1E6-441D1B780178}" type="sibTrans" cxnId="{7B4C1841-C6FD-4891-AAB3-F70A5E42DC43}">
      <dgm:prSet/>
      <dgm:spPr/>
      <dgm:t>
        <a:bodyPr/>
        <a:lstStyle/>
        <a:p>
          <a:endParaRPr lang="hu-HU"/>
        </a:p>
      </dgm:t>
    </dgm:pt>
    <dgm:pt modelId="{95DF5ACD-6F21-4BAC-B05E-4F325BA5F7FC}" type="pres">
      <dgm:prSet presAssocID="{164B6E9E-7084-4474-9D58-72B65034854D}" presName="compositeShape" presStyleCnt="0">
        <dgm:presLayoutVars>
          <dgm:chMax val="7"/>
          <dgm:dir/>
          <dgm:resizeHandles val="exact"/>
        </dgm:presLayoutVars>
      </dgm:prSet>
      <dgm:spPr/>
    </dgm:pt>
    <dgm:pt modelId="{B6D559F9-A442-490E-BDFD-2697E93C1BC2}" type="pres">
      <dgm:prSet presAssocID="{164B6E9E-7084-4474-9D58-72B65034854D}" presName="wedge1" presStyleLbl="node1" presStyleIdx="0" presStyleCnt="5"/>
      <dgm:spPr/>
      <dgm:t>
        <a:bodyPr/>
        <a:lstStyle/>
        <a:p>
          <a:endParaRPr lang="hu-HU"/>
        </a:p>
      </dgm:t>
    </dgm:pt>
    <dgm:pt modelId="{F2C99ED2-DDE4-444A-8275-16036B8A5951}" type="pres">
      <dgm:prSet presAssocID="{164B6E9E-7084-4474-9D58-72B65034854D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58CB8289-B86D-41C5-B178-9B076CE3A85C}" type="pres">
      <dgm:prSet presAssocID="{164B6E9E-7084-4474-9D58-72B65034854D}" presName="wedge2" presStyleLbl="node1" presStyleIdx="1" presStyleCnt="5"/>
      <dgm:spPr/>
      <dgm:t>
        <a:bodyPr/>
        <a:lstStyle/>
        <a:p>
          <a:endParaRPr lang="hu-HU"/>
        </a:p>
      </dgm:t>
    </dgm:pt>
    <dgm:pt modelId="{A6182F54-F3FC-4B8D-A20F-1E5E51747EA5}" type="pres">
      <dgm:prSet presAssocID="{164B6E9E-7084-4474-9D58-72B65034854D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AB85E87-9F8E-4148-B3EA-2F8B262DE6BC}" type="pres">
      <dgm:prSet presAssocID="{164B6E9E-7084-4474-9D58-72B65034854D}" presName="wedge3" presStyleLbl="node1" presStyleIdx="2" presStyleCnt="5"/>
      <dgm:spPr/>
      <dgm:t>
        <a:bodyPr/>
        <a:lstStyle/>
        <a:p>
          <a:endParaRPr lang="hu-HU"/>
        </a:p>
      </dgm:t>
    </dgm:pt>
    <dgm:pt modelId="{E1CB5095-6352-43C4-A16C-2933E19C716A}" type="pres">
      <dgm:prSet presAssocID="{164B6E9E-7084-4474-9D58-72B65034854D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B8B4D62-9C7C-47B8-8A0C-DC08D4A9E906}" type="pres">
      <dgm:prSet presAssocID="{164B6E9E-7084-4474-9D58-72B65034854D}" presName="wedge4" presStyleLbl="node1" presStyleIdx="3" presStyleCnt="5"/>
      <dgm:spPr/>
      <dgm:t>
        <a:bodyPr/>
        <a:lstStyle/>
        <a:p>
          <a:endParaRPr lang="hu-HU"/>
        </a:p>
      </dgm:t>
    </dgm:pt>
    <dgm:pt modelId="{B17602EC-921F-416F-BF00-DFDA5615007D}" type="pres">
      <dgm:prSet presAssocID="{164B6E9E-7084-4474-9D58-72B65034854D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EAEA0392-54BD-45F0-815F-E101C43971CE}" type="pres">
      <dgm:prSet presAssocID="{164B6E9E-7084-4474-9D58-72B65034854D}" presName="wedge5" presStyleLbl="node1" presStyleIdx="4" presStyleCnt="5"/>
      <dgm:spPr/>
      <dgm:t>
        <a:bodyPr/>
        <a:lstStyle/>
        <a:p>
          <a:endParaRPr lang="hu-HU"/>
        </a:p>
      </dgm:t>
    </dgm:pt>
    <dgm:pt modelId="{4CB9EEF5-AE73-4FA8-B531-9920ECEE47CF}" type="pres">
      <dgm:prSet presAssocID="{164B6E9E-7084-4474-9D58-72B65034854D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3F4622CF-218E-471E-B36D-B4A481EF73CF}" type="presOf" srcId="{B53B0C78-02E9-4B85-87D5-A8AA5B647C01}" destId="{58CB8289-B86D-41C5-B178-9B076CE3A85C}" srcOrd="0" destOrd="0" presId="urn:microsoft.com/office/officeart/2005/8/layout/chart3"/>
    <dgm:cxn modelId="{B12B5179-5D01-4011-9FDD-E9437FE00D68}" type="presOf" srcId="{D2E27DA5-866A-4CF0-9321-A5C7EB000D72}" destId="{EAEA0392-54BD-45F0-815F-E101C43971CE}" srcOrd="0" destOrd="0" presId="urn:microsoft.com/office/officeart/2005/8/layout/chart3"/>
    <dgm:cxn modelId="{1EE01EE3-AD58-4D12-B9CC-4023049DE600}" srcId="{164B6E9E-7084-4474-9D58-72B65034854D}" destId="{B53B0C78-02E9-4B85-87D5-A8AA5B647C01}" srcOrd="1" destOrd="0" parTransId="{301A39B5-E8FE-433C-8DE0-D0664B8B4DF4}" sibTransId="{E09090EB-EB8B-429B-A49E-87FE1D364403}"/>
    <dgm:cxn modelId="{E148E432-EEDB-4984-8BA8-FBA3A3C2CABF}" srcId="{164B6E9E-7084-4474-9D58-72B65034854D}" destId="{CAFCA046-64B9-41F6-8935-A65358B6BE5D}" srcOrd="3" destOrd="0" parTransId="{330EDE15-B454-4285-99F6-FB47F4804BE2}" sibTransId="{72B8FB7B-D469-400C-97A6-D192533E115D}"/>
    <dgm:cxn modelId="{EB09B851-F2DE-437E-85FD-35A2E5BEB975}" type="presOf" srcId="{F9AE9531-EE3C-4760-9E4F-5AD44A4748A6}" destId="{E1CB5095-6352-43C4-A16C-2933E19C716A}" srcOrd="1" destOrd="0" presId="urn:microsoft.com/office/officeart/2005/8/layout/chart3"/>
    <dgm:cxn modelId="{B33FEFDC-B2CC-4F09-BC24-C351889E0FCD}" srcId="{164B6E9E-7084-4474-9D58-72B65034854D}" destId="{D2E27DA5-866A-4CF0-9321-A5C7EB000D72}" srcOrd="4" destOrd="0" parTransId="{E94185A0-4FD9-4231-880D-8AC686AFC502}" sibTransId="{18086060-D7B2-46EA-9B8B-93683A53919E}"/>
    <dgm:cxn modelId="{7B4C1841-C6FD-4891-AAB3-F70A5E42DC43}" srcId="{164B6E9E-7084-4474-9D58-72B65034854D}" destId="{E8DD41CB-4B3C-4156-A060-6B348065E961}" srcOrd="0" destOrd="0" parTransId="{A63A627E-6E43-451D-91B6-70E8875F0577}" sibTransId="{908DFB34-33F5-4A48-A1E6-441D1B780178}"/>
    <dgm:cxn modelId="{C9E4E10B-7A77-4059-97B9-9EAF975D6D7E}" type="presOf" srcId="{E8DD41CB-4B3C-4156-A060-6B348065E961}" destId="{F2C99ED2-DDE4-444A-8275-16036B8A5951}" srcOrd="1" destOrd="0" presId="urn:microsoft.com/office/officeart/2005/8/layout/chart3"/>
    <dgm:cxn modelId="{352A4246-6F01-4E3E-823F-89D44A2C830E}" srcId="{164B6E9E-7084-4474-9D58-72B65034854D}" destId="{F9AE9531-EE3C-4760-9E4F-5AD44A4748A6}" srcOrd="2" destOrd="0" parTransId="{1AF4DC28-C456-473E-9AAE-2BA31906A548}" sibTransId="{E1728FF2-B0A0-4E71-946B-ADD6A6EB6C04}"/>
    <dgm:cxn modelId="{A14C1469-AA02-45C2-9E6F-E7C8DCD7E1D5}" type="presOf" srcId="{E8DD41CB-4B3C-4156-A060-6B348065E961}" destId="{B6D559F9-A442-490E-BDFD-2697E93C1BC2}" srcOrd="0" destOrd="0" presId="urn:microsoft.com/office/officeart/2005/8/layout/chart3"/>
    <dgm:cxn modelId="{44335FAE-2D74-4864-B6FF-CAEE407F7CB0}" type="presOf" srcId="{CAFCA046-64B9-41F6-8935-A65358B6BE5D}" destId="{B17602EC-921F-416F-BF00-DFDA5615007D}" srcOrd="1" destOrd="0" presId="urn:microsoft.com/office/officeart/2005/8/layout/chart3"/>
    <dgm:cxn modelId="{F06AE6E1-B006-4407-9EEF-3D078303CB83}" type="presOf" srcId="{F9AE9531-EE3C-4760-9E4F-5AD44A4748A6}" destId="{FAB85E87-9F8E-4148-B3EA-2F8B262DE6BC}" srcOrd="0" destOrd="0" presId="urn:microsoft.com/office/officeart/2005/8/layout/chart3"/>
    <dgm:cxn modelId="{36FC4395-7C0E-4FBC-89BA-074CBD8B77BF}" type="presOf" srcId="{164B6E9E-7084-4474-9D58-72B65034854D}" destId="{95DF5ACD-6F21-4BAC-B05E-4F325BA5F7FC}" srcOrd="0" destOrd="0" presId="urn:microsoft.com/office/officeart/2005/8/layout/chart3"/>
    <dgm:cxn modelId="{7AC6A4A2-47E2-4069-BA96-22806BA0BC67}" type="presOf" srcId="{D2E27DA5-866A-4CF0-9321-A5C7EB000D72}" destId="{4CB9EEF5-AE73-4FA8-B531-9920ECEE47CF}" srcOrd="1" destOrd="0" presId="urn:microsoft.com/office/officeart/2005/8/layout/chart3"/>
    <dgm:cxn modelId="{FA12CE39-697F-4E35-A6C8-5DFA84CA349C}" type="presOf" srcId="{CAFCA046-64B9-41F6-8935-A65358B6BE5D}" destId="{FB8B4D62-9C7C-47B8-8A0C-DC08D4A9E906}" srcOrd="0" destOrd="0" presId="urn:microsoft.com/office/officeart/2005/8/layout/chart3"/>
    <dgm:cxn modelId="{654BEC76-8BFD-495B-AECA-F892CC45FAF7}" type="presOf" srcId="{B53B0C78-02E9-4B85-87D5-A8AA5B647C01}" destId="{A6182F54-F3FC-4B8D-A20F-1E5E51747EA5}" srcOrd="1" destOrd="0" presId="urn:microsoft.com/office/officeart/2005/8/layout/chart3"/>
    <dgm:cxn modelId="{3596CA57-D85E-4885-BFE2-F41E406EAE13}" type="presParOf" srcId="{95DF5ACD-6F21-4BAC-B05E-4F325BA5F7FC}" destId="{B6D559F9-A442-490E-BDFD-2697E93C1BC2}" srcOrd="0" destOrd="0" presId="urn:microsoft.com/office/officeart/2005/8/layout/chart3"/>
    <dgm:cxn modelId="{51A55ADA-78B4-4B6D-AF11-90826FF37740}" type="presParOf" srcId="{95DF5ACD-6F21-4BAC-B05E-4F325BA5F7FC}" destId="{F2C99ED2-DDE4-444A-8275-16036B8A5951}" srcOrd="1" destOrd="0" presId="urn:microsoft.com/office/officeart/2005/8/layout/chart3"/>
    <dgm:cxn modelId="{94EFF387-8018-4A78-821E-09F5D86F7D74}" type="presParOf" srcId="{95DF5ACD-6F21-4BAC-B05E-4F325BA5F7FC}" destId="{58CB8289-B86D-41C5-B178-9B076CE3A85C}" srcOrd="2" destOrd="0" presId="urn:microsoft.com/office/officeart/2005/8/layout/chart3"/>
    <dgm:cxn modelId="{CB5649F8-DA6B-4A7D-8ABE-45C0C093CEDC}" type="presParOf" srcId="{95DF5ACD-6F21-4BAC-B05E-4F325BA5F7FC}" destId="{A6182F54-F3FC-4B8D-A20F-1E5E51747EA5}" srcOrd="3" destOrd="0" presId="urn:microsoft.com/office/officeart/2005/8/layout/chart3"/>
    <dgm:cxn modelId="{0B8F5CAC-F8C5-429D-B644-54B7DAED6DA4}" type="presParOf" srcId="{95DF5ACD-6F21-4BAC-B05E-4F325BA5F7FC}" destId="{FAB85E87-9F8E-4148-B3EA-2F8B262DE6BC}" srcOrd="4" destOrd="0" presId="urn:microsoft.com/office/officeart/2005/8/layout/chart3"/>
    <dgm:cxn modelId="{EA8679ED-1E99-4B07-9E02-64DADF2533CA}" type="presParOf" srcId="{95DF5ACD-6F21-4BAC-B05E-4F325BA5F7FC}" destId="{E1CB5095-6352-43C4-A16C-2933E19C716A}" srcOrd="5" destOrd="0" presId="urn:microsoft.com/office/officeart/2005/8/layout/chart3"/>
    <dgm:cxn modelId="{2A2FCC9C-AAC7-4FF3-BBE6-728CAD99D6CF}" type="presParOf" srcId="{95DF5ACD-6F21-4BAC-B05E-4F325BA5F7FC}" destId="{FB8B4D62-9C7C-47B8-8A0C-DC08D4A9E906}" srcOrd="6" destOrd="0" presId="urn:microsoft.com/office/officeart/2005/8/layout/chart3"/>
    <dgm:cxn modelId="{3BCFF7B2-52A0-46AF-9A16-B21291A5C738}" type="presParOf" srcId="{95DF5ACD-6F21-4BAC-B05E-4F325BA5F7FC}" destId="{B17602EC-921F-416F-BF00-DFDA5615007D}" srcOrd="7" destOrd="0" presId="urn:microsoft.com/office/officeart/2005/8/layout/chart3"/>
    <dgm:cxn modelId="{4F6F2278-8266-4CDC-9BB8-BFF644106345}" type="presParOf" srcId="{95DF5ACD-6F21-4BAC-B05E-4F325BA5F7FC}" destId="{EAEA0392-54BD-45F0-815F-E101C43971CE}" srcOrd="8" destOrd="0" presId="urn:microsoft.com/office/officeart/2005/8/layout/chart3"/>
    <dgm:cxn modelId="{6AD38227-2662-4A33-AFAB-8E9809C92431}" type="presParOf" srcId="{95DF5ACD-6F21-4BAC-B05E-4F325BA5F7FC}" destId="{4CB9EEF5-AE73-4FA8-B531-9920ECEE47CF}" srcOrd="9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D559F9-A442-490E-BDFD-2697E93C1BC2}">
      <dsp:nvSpPr>
        <dsp:cNvPr id="0" name=""/>
        <dsp:cNvSpPr/>
      </dsp:nvSpPr>
      <dsp:spPr>
        <a:xfrm>
          <a:off x="1674371" y="359771"/>
          <a:ext cx="5057881" cy="5057881"/>
        </a:xfrm>
        <a:prstGeom prst="pie">
          <a:avLst>
            <a:gd name="adj1" fmla="val 16200000"/>
            <a:gd name="adj2" fmla="val 205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TOVÁBBKÉPZÉS</a:t>
          </a:r>
        </a:p>
      </dsp:txBody>
      <dsp:txXfrm>
        <a:off x="4267138" y="1115443"/>
        <a:ext cx="1716067" cy="1174151"/>
      </dsp:txXfrm>
    </dsp:sp>
    <dsp:sp modelId="{58CB8289-B86D-41C5-B178-9B076CE3A85C}">
      <dsp:nvSpPr>
        <dsp:cNvPr id="0" name=""/>
        <dsp:cNvSpPr/>
      </dsp:nvSpPr>
      <dsp:spPr>
        <a:xfrm>
          <a:off x="1497346" y="603634"/>
          <a:ext cx="5057881" cy="5057881"/>
        </a:xfrm>
        <a:prstGeom prst="pie">
          <a:avLst>
            <a:gd name="adj1" fmla="val 20520000"/>
            <a:gd name="adj2" fmla="val 324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9 ÉVFOLYAM</a:t>
          </a:r>
        </a:p>
      </dsp:txBody>
      <dsp:txXfrm>
        <a:off x="4803033" y="2891723"/>
        <a:ext cx="1505322" cy="1270491"/>
      </dsp:txXfrm>
    </dsp:sp>
    <dsp:sp modelId="{FAB85E87-9F8E-4148-B3EA-2F8B262DE6BC}">
      <dsp:nvSpPr>
        <dsp:cNvPr id="0" name=""/>
        <dsp:cNvSpPr/>
      </dsp:nvSpPr>
      <dsp:spPr>
        <a:xfrm>
          <a:off x="1497346" y="603634"/>
          <a:ext cx="5057881" cy="5057881"/>
        </a:xfrm>
        <a:prstGeom prst="pie">
          <a:avLst>
            <a:gd name="adj1" fmla="val 3240000"/>
            <a:gd name="adj2" fmla="val 756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4000" b="1" kern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PISA</a:t>
          </a:r>
        </a:p>
      </dsp:txBody>
      <dsp:txXfrm>
        <a:off x="3123093" y="4397045"/>
        <a:ext cx="1806386" cy="1083831"/>
      </dsp:txXfrm>
    </dsp:sp>
    <dsp:sp modelId="{FB8B4D62-9C7C-47B8-8A0C-DC08D4A9E906}">
      <dsp:nvSpPr>
        <dsp:cNvPr id="0" name=""/>
        <dsp:cNvSpPr/>
      </dsp:nvSpPr>
      <dsp:spPr>
        <a:xfrm>
          <a:off x="1497346" y="603634"/>
          <a:ext cx="5057881" cy="5057881"/>
        </a:xfrm>
        <a:prstGeom prst="pie">
          <a:avLst>
            <a:gd name="adj1" fmla="val 7560000"/>
            <a:gd name="adj2" fmla="val 1188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40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NAT</a:t>
          </a:r>
        </a:p>
      </dsp:txBody>
      <dsp:txXfrm>
        <a:off x="1738197" y="2891723"/>
        <a:ext cx="1505322" cy="1270491"/>
      </dsp:txXfrm>
    </dsp:sp>
    <dsp:sp modelId="{EAEA0392-54BD-45F0-815F-E101C43971CE}">
      <dsp:nvSpPr>
        <dsp:cNvPr id="0" name=""/>
        <dsp:cNvSpPr/>
      </dsp:nvSpPr>
      <dsp:spPr>
        <a:xfrm>
          <a:off x="1497346" y="603634"/>
          <a:ext cx="5057881" cy="5057881"/>
        </a:xfrm>
        <a:prstGeom prst="pie">
          <a:avLst>
            <a:gd name="adj1" fmla="val 11880000"/>
            <a:gd name="adj2" fmla="val 1620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4000" b="1" kern="1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DOS</a:t>
          </a:r>
        </a:p>
      </dsp:txBody>
      <dsp:txXfrm>
        <a:off x="2234953" y="1374358"/>
        <a:ext cx="1716067" cy="11741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F2F542E-A99A-4D7E-A23B-FC4554BF1FB0}" type="datetimeFigureOut">
              <a:rPr lang="hu-HU"/>
              <a:pPr>
                <a:defRPr/>
              </a:pPr>
              <a:t>2017. 06. 29.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3577880-A2D8-4C1E-B0D6-26C155D0CFF5}" type="slidenum">
              <a:rPr lang="hu-HU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746902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03-21T22:46:52.765"/>
    </inkml:context>
    <inkml:brush xml:id="br0">
      <inkml:brushProperty name="width" value="0.05" units="cm"/>
      <inkml:brushProperty name="height" value="0.05" units="cm"/>
      <inkml:brushProperty name="color" value="#ED1C24"/>
      <inkml:brushProperty name="ignorePressure" value="1"/>
    </inkml:brush>
  </inkml:definitions>
  <inkml:traceGroup>
    <inkml:annotationXML>
      <emma:emma xmlns:emma="http://www.w3.org/2003/04/emma" version="1.0">
        <emma:interpretation id="{4630E4FA-1117-4A98-8B40-D1D938304880}" emma:medium="tactile" emma:mode="ink">
          <msink:context xmlns:msink="http://schemas.microsoft.com/ink/2010/main" type="inkDrawing" rotatedBoundingBox="3408,687 22959,5858 21606,10976 2054,5805" semanticType="verticalRange" shapeName="Other"/>
        </emma:interpretation>
      </emma:emma>
    </inkml:annotationXML>
    <inkml:trace contextRef="#ctx0" brushRef="#br0">0 3319,'7'0,"9"0,22 0,19 0,13 0,15-7,14-2,18-7,9-13,11-10,2-5,-1-1,-11 6,-7 4,-9 0,-17 7,-11 1,-13-2,-11-3,-15-3,-16-2,-6 5,8 2,-2-2,15 5,7 0,16-2,24-3,24-3,33-2,20-2,16 5,3 3,-8-1,-21 5,-24 7,-21 7,-15-1,-25-5,-3 0,13-9,21-15,33-27,29-22,20-23,12-12,1 8,-12 18,-19 12,-29 21,-26 9,-17 7,-19 13,-21 6,-14 8,-14 3,-4 3,-7 0,9-5,13-11,20-8,22-9,24-3,22-6,10 1,-4 3,-5 5,-2 5,-9 9,-11 5,-17 2,-15-9,-14-4,-10-1,-7 0,4 1,7 1,2 1,5 8,13 9,1 9,1 8,2 4,-5-3,-1-1,-7-5,-6-9,-6-6,-6 1,-11-1,-10-3,-10 3,-8 14,-5 16,-2 15,-2 11,0 7,0 5,0 3,8 7,2 10,1 7,-2 0,-2-5,-2-6,-1 1,-2-2,0-4,0-3,0 10,-1 16,1 16,0 20,0 19,0 8,0-5,0-6,0-9,0-18,0-20,0-15,0-6,0-5,0-5,0-4,7-10,8-9,10-18,7-8,4-5,4-1,2 0,0 2,0 1,0 2,6 1,2 1,6 0,8 0,6 0,5 1,17-1,0 0,5 0,-1 0,-9 0,-6 0,4 0,-6 0,-10 0,-9 0,-8 0,-13-7,-6-2,-2-7,-7-13,1-3,2-3,3-1,-3-3,0 7,3 0,3 7,3 1,2 3,1 7,2 5,-1 4,1 2,0 3,0 1,0 0,-1 0,0 7,8 15,8 5,9 3,0 4,3 3,3 1,4 2,-4-7,-1-9,1-1,-3-6,-1-5,-4-6,-7-3,-5-2,-5-2,-3 6,11 9,11 15,14 10,22 12,20 10,18 9,19 6,-3 3,-1 2,-6 1,-1 0,9-1,-8-6,-9-11,-14-15,-15-17,-26-7,-14 6,-4 4,-1 17,10 20,6 24,9 31,10 14,9 3,7-2,-4-5,1-13,1-20,8-21,-2-18,-1-21,-7-17,-9-14,-2-9,10 1,0 7,8 8,11 7,18 26,12 25,12 19,4 28,7 26,-14 1,-15-19,-13-17,-24-17,-12-24,-9-18,-14-19,-8-10,-2-2,-7 0,-1-3,10 0,5 10,18 6,11 17,17 5,13 7,11 4,0-3,-11-6,-15-15,-22-8,-14-11,-16-4,-12-7,-10 1,-12 11,-7-1,-8 2,-1-4,3-1,-3 3,9-5,7-5,3-1,1 5,2-3,0-4,-1-6,-8-4,-8-4</inkml:trace>
  </inkml:traceGroup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03-21T22:52:27.118"/>
    </inkml:context>
    <inkml:brush xml:id="br0">
      <inkml:brushProperty name="width" value="0.35" units="cm"/>
      <inkml:brushProperty name="height" value="0.35" units="cm"/>
      <inkml:brushProperty name="color" value="#FFF200"/>
      <inkml:brushProperty name="ignorePressure" value="1"/>
    </inkml:brush>
  </inkml:definitions>
  <inkml:traceGroup>
    <inkml:annotationXML>
      <emma:emma xmlns:emma="http://www.w3.org/2003/04/emma" version="1.0">
        <emma:interpretation id="{2B072938-AA48-43A6-9BB9-E66279093E7B}" emma:medium="tactile" emma:mode="ink">
          <msink:context xmlns:msink="http://schemas.microsoft.com/ink/2010/main" type="inkDrawing" rotatedBoundingBox="22506,9686 22980,4916 23202,4938 22728,9708" semanticType="verticalRange" shapeName="Other">
            <msink:sourceLink direction="with" ref="{DE296F71-4F1E-4ADA-B748-BADF541E86A0}"/>
          </msink:context>
        </emma:interpretation>
      </emma:emma>
    </inkml:annotationXML>
    <inkml:trace contextRef="#ctx0" brushRef="#br0">449 1,'7'0,"9"7,2 16,-3 10,-3 21,-4 15,-3 9,-3 12,-1 5,-1-1,-1-2,0 4,1-8,-1-5,1 4,0 7,-7-4,-3-5,2 4,-6-6,0 3,2 1,3-8,-3-3,0-1,2 0,-4-12,0-3,3-6,3-4,3-4,-5-3,0 4,1 9,2 8,3 7,1 5,2-3,1-1,0-5,1-8,-1 0,0 11,1 0,-1 2,0 2,0-4,0-7,0-8,0-6,0-5,0-3,-7-1,-9 6,-8 15,-8 26,-5 25,-3 27,-1 11,6 1,9-19,2-25,5-23,6-20,5-13,4-10,2-10</inkml:trace>
  </inkml:traceGroup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03-21T22:52:24.596"/>
    </inkml:context>
    <inkml:brush xml:id="br0">
      <inkml:brushProperty name="width" value="0.35" units="cm"/>
      <inkml:brushProperty name="height" value="0.35" units="cm"/>
      <inkml:brushProperty name="color" value="#FFF200"/>
      <inkml:brushProperty name="ignorePressure" value="1"/>
    </inkml:brush>
  </inkml:definitions>
  <inkml:traceGroup>
    <inkml:annotationXML>
      <emma:emma xmlns:emma="http://www.w3.org/2003/04/emma" version="1.0">
        <emma:interpretation id="{80EE94C0-09C3-4541-AAFB-99FF1ECE2DD1}" emma:medium="tactile" emma:mode="ink">
          <msink:context xmlns:msink="http://schemas.microsoft.com/ink/2010/main" type="inkDrawing" rotatedBoundingBox="20781,6580 22754,4730 22833,4814 20860,6663" semanticType="underline" shapeName="Other">
            <msink:sourceLink direction="with" ref="{654EAC48-3985-44F2-AC30-E96690B24FA8}"/>
          </msink:context>
        </emma:interpretation>
      </emma:emma>
    </inkml:annotationXML>
    <inkml:trace contextRef="#ctx0" brushRef="#br0">6733 292,'0'13,"-20"19,-21 11,-17 11,-13 4,7 5,-7 13,-12 14,-13 12,-10 10,-7 6,0-11,8-9,13-14,23-8,3-11,5-1,-7 1,1 3,-2-2,4-6,-1-14,5-7,-2-3,3-2,-1 1,2 1,4-5,12-2,13-5</inkml:trace>
  </inkml:traceGroup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03-21T22:52:54.609"/>
    </inkml:context>
    <inkml:brush xml:id="br0">
      <inkml:brushProperty name="width" value="0.35" units="cm"/>
      <inkml:brushProperty name="height" value="0.35" units="cm"/>
      <inkml:brushProperty name="color" value="#ED1C24"/>
      <inkml:brushProperty name="ignorePressure" value="1"/>
    </inkml:brush>
  </inkml:definitions>
  <inkml:traceGroup>
    <inkml:annotationXML>
      <emma:emma xmlns:emma="http://www.w3.org/2003/04/emma" version="1.0">
        <emma:interpretation id="{8C51E05F-7EC4-4DC7-91A4-3F33DBFB2BF7}" emma:medium="tactile" emma:mode="ink">
          <msink:context xmlns:msink="http://schemas.microsoft.com/ink/2010/main" type="inkDrawing" rotatedBoundingBox="1004,2533 4595,1910 5030,4418 1439,5041" semanticType="callout" shapeName="Other">
            <msink:sourceLink direction="with" ref="{2E4D4E4A-1F85-4459-B414-208980494C4A}"/>
          </msink:context>
        </emma:interpretation>
      </emma:emma>
    </inkml:annotationXML>
    <inkml:trace contextRef="#ctx0" brushRef="#br0">43 298,'-7'7,"-2"9,0 8,2 15,2 7,2 2,1 7,1 8,1 0,1 3,-1-3,1-5,-1 1,0-2,0 2,0 5,0-1,0-5,0 2,7-10,2-6,7-4,14 6,8-7,20 6,19 7,17 17,14 9,-5 6,-13-5,-8-2,-11-1,-4 1,-7-12,0-12,-2-6,-6-13,-10-4,-6-8,4 0,3-5,0-4,8 2,0-2,7-2,-1 3,-2-1,-4-2,-4-3,-3-4,4-1,2-2,-1-1,4 0,7-1,1 0,-4 1,3 0,-10-7,-5-3,2 2,-6-6,-11-7,-2 0,-1 4,3-3,3 3,3-10,-5-7,-1-5,9-2,4-1,1-1,-6 1,-3 0,-7 1,-2 7,-5 2,0 0,4-1,5 5,-4 0,-5-2,0-3,-3-2,2-2,4-3,-2 0,-4 0,-5-1,1 0,-1 0,4 1,-1-1,4 1,-2-1,3 1,-2 0,-4-1,2 8,-2-5,4-10,-2-3,3 0,-2 2,4-5,4 1,-3 2,3 2,-4 4,-5 2,-6 1,-5 2,-3 0,-2 0,-2 0,0 0,0 0,0 0,1 0,-1 0,1 0,-7 6,-9 10,-9 8,0 1,-2 2,-4 4,3-4,0 0,-2 3,4-4,6 1</inkml:trace>
  </inkml:traceGroup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03-21T22:49:53.013"/>
    </inkml:context>
    <inkml:brush xml:id="br0">
      <inkml:brushProperty name="width" value="0.35" units="cm"/>
      <inkml:brushProperty name="height" value="0.35" units="cm"/>
      <inkml:brushProperty name="color" value="#3165BB"/>
      <inkml:brushProperty name="ignorePressure" value="1"/>
    </inkml:brush>
  </inkml:definitions>
  <inkml:traceGroup>
    <inkml:annotationXML>
      <emma:emma xmlns:emma="http://www.w3.org/2003/04/emma" version="1.0">
        <emma:interpretation id="{2E4D4E4A-1F85-4459-B414-208980494C4A}" emma:medium="tactile" emma:mode="ink">
          <msink:context xmlns:msink="http://schemas.microsoft.com/ink/2010/main" type="inkDrawing" rotatedBoundingBox="1490,2781 1505,2781 1505,2796 1490,2796" shapeName="Other">
            <msink:destinationLink direction="with" ref="{8C51E05F-7EC4-4DC7-91A4-3F33DBFB2BF7}"/>
          </msink:context>
        </emma:interpretation>
      </emma:emma>
    </inkml:annotationXML>
    <inkml:trace contextRef="#ctx0" brushRef="#br0">1 0</inkml:trace>
  </inkml:traceGroup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03-21T22:52:56.971"/>
    </inkml:context>
    <inkml:brush xml:id="br0">
      <inkml:brushProperty name="width" value="0.35" units="cm"/>
      <inkml:brushProperty name="height" value="0.35" units="cm"/>
      <inkml:brushProperty name="color" value="#ED1C24"/>
      <inkml:brushProperty name="ignorePressure" value="1"/>
    </inkml:brush>
  </inkml:definitions>
  <inkml:traceGroup>
    <inkml:annotationXML>
      <emma:emma xmlns:emma="http://www.w3.org/2003/04/emma" version="1.0">
        <emma:interpretation id="{FDBD5468-F09D-4421-BB95-B08C35B3FFDF}" emma:medium="tactile" emma:mode="ink">
          <msink:context xmlns:msink="http://schemas.microsoft.com/ink/2010/main" type="inkDrawing" rotatedBoundingBox="2095,1003 2436,3087 2227,3121 1886,1037" semanticType="callout" shapeName="Other"/>
        </emma:interpretation>
      </emma:emma>
    </inkml:annotationXML>
    <inkml:trace contextRef="#ctx0" brushRef="#br0">85 0,'-7'0,"-9"0,-2 7,2 9,4 9,4 6,3 6,3 3,1 1,2 1,-1 0,1 7,0 1,-1 0,1-2,-1 4,0 8,0-1,7-2,2 2,0-2,-2-4,-2 4,-2 4,-2 0,7-4,1 2,6-2,8-5,-1-3,4 4,-4-2,2-8,-3-5,-5-2,-6 0,3 0,-1 1,-3 9,5 2,-1 0,-2 0,3 4,0 0,-2-1,-4-3,-3-9</inkml:trace>
  </inkml:traceGroup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03-21T22:52:59.103"/>
    </inkml:context>
    <inkml:brush xml:id="br0">
      <inkml:brushProperty name="width" value="0.35" units="cm"/>
      <inkml:brushProperty name="height" value="0.35" units="cm"/>
      <inkml:brushProperty name="color" value="#ED1C24"/>
      <inkml:brushProperty name="ignorePressure" value="1"/>
    </inkml:brush>
  </inkml:definitions>
  <inkml:traceGroup>
    <inkml:annotationXML>
      <emma:emma xmlns:emma="http://www.w3.org/2003/04/emma" version="1.0">
        <emma:interpretation id="{783D7873-2548-435F-A773-A8A81B1C0390}" emma:medium="tactile" emma:mode="ink">
          <msink:context xmlns:msink="http://schemas.microsoft.com/ink/2010/main" type="inkDrawing" rotatedBoundingBox="3131,643 3169,2632 3072,2633 3034,645" semanticType="callout" shapeName="Other"/>
        </emma:interpretation>
      </emma:emma>
    </inkml:annotationXML>
    <inkml:trace contextRef="#ctx0" brushRef="#br0">42 0,'0'14,"0"25,0 12,-6 12,-4 9,2-1,1-6,2-1,2-3,1 1,1 3,1 6,1 3,-1 3,0-4,1 12,-1-1,0-1,0-2,0-6,0-11,0-8,0-7,7-5,2-4,0-1,-2 0,-2-1,5 8,1 2,-2 1,-2-2,4-9,1-4,-2-7</inkml:trace>
  </inkml:traceGroup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03-21T22:53:15.047"/>
    </inkml:context>
    <inkml:brush xml:id="br0">
      <inkml:brushProperty name="width" value="0.35" units="cm"/>
      <inkml:brushProperty name="height" value="0.35" units="cm"/>
      <inkml:brushProperty name="color" value="#ED1C24"/>
      <inkml:brushProperty name="ignorePressure" value="1"/>
    </inkml:brush>
  </inkml:definitions>
  <inkml:traceGroup>
    <inkml:annotationXML>
      <emma:emma xmlns:emma="http://www.w3.org/2003/04/emma" version="1.0">
        <emma:interpretation id="{79F1F2E1-B170-47B0-821D-858D71594722}" emma:medium="tactile" emma:mode="ink">
          <msink:context xmlns:msink="http://schemas.microsoft.com/ink/2010/main" type="inkDrawing" rotatedBoundingBox="12620,7517 12766,14908 11756,14928 11610,7537" shapeName="Other">
            <msink:destinationLink direction="with" ref="{51A6DC40-2953-4FBC-A719-86363CE55147}"/>
          </msink:context>
        </emma:interpretation>
      </emma:emma>
    </inkml:annotationXML>
    <inkml:trace contextRef="#ctx0" brushRef="#br0">0 1,'7'0,"16"0,11 0,6 0,11 0,3 0,-1 0,-2 0,-4 0,5 0,7 0,0 0,-3 6,-4 10,-4 2,-11 5,-11 12,-3 0,-5 1,-7 1,-4 1,-4 1,-2 1,-8 8,-10 8,-9 2,-7-1,-4-5,-4-3,-7 3,-3-1,0-8,-5 2,8 0,4-1,3-7,23-4,41 7,31 3,40 8,18 2,4 6,-5-7,-14-6,-23 3,-24 1,-35-2,-34 4,-20 8,-17 0,-6-3,1-11,3-7,6-3,-3-1,8 7,6 11,2 16,8 4,3 3,5-5,8-7,5-8,5-7,17-11,14-12,8-4,13-6,12-5,2 2,-1-1,-12 4,-20 7,-23-2,-24 4,-18 17,-15 23,2 20,8 3,5 7,9 8,2 0,5-4,0 2,3 12,-2 6,-4 4,-5-5,2-9,5-10,8-14,5-8,5-4,2-7,9-1,3-5,7-12,14-8,9-11,-3-3,0 1,-1-4,-5 7,-8 13,-29 12,-27 11,-15 1,1-4,1-6,9-6,11-4,9-4,15-2,15-8,11-3,9 0,6-4,3-1,-6 3,-2 4,0 2,-6 3,-7 2,-8 1,-6 1,-3 0,-4 0,-1 0,0 0,6-1,10-6,2-3,5 1,-2 1,4-5,-3 0,2-4,-3 6,-5 6,2 10,-2 11,-4 3,-3 4,3 13,1-1,-3 1,-2 1,-3-6,-1-1,-2 0,-1-4,-1 0,1 2,-1-4,8 1,2 3,-1-10</inkml:trace>
  </inkml:traceGroup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03-21T22:47:10.641"/>
    </inkml:context>
    <inkml:brush xml:id="br0">
      <inkml:brushProperty name="width" value="0.2" units="cm"/>
      <inkml:brushProperty name="height" value="0.4" units="cm"/>
      <inkml:brushProperty name="color" value="#00FF00"/>
      <inkml:brushProperty name="tip" value="rectangle"/>
      <inkml:brushProperty name="rasterOp" value="maskPen"/>
      <inkml:brushProperty name="ignorePressure" value="1"/>
    </inkml:brush>
  </inkml:definitions>
  <inkml:trace contextRef="#ctx0" brushRef="#br0">46 3206,'7'0,"2"-7,6-2,15 0,9-5,5 0,15-4,4-7,13-5,20 2,28-1,21-2,27 3,4 8,14 6,-5 6,-7 5,-6 2,-11 1,-14 1,-23 1,-27-1,-23 0,-17-1,-5 8,-4 8,-3 2,4-3,14-3,17-11,30-12,36-25,43-27,49-30,47-13,30-9,-5 8,-14 9,-29 13,-34 16,-41 18,-55 12,-43 12,-30 4,-20-1,-18-10,2 0,15 7,22 1,27-10,25-18,21-21,20-12,18-4,13 0,3-6,-12 14,-22 14,-25 12,-21 9,-15 12,-25 6,-18 1,-11-2,-12-1,-6 3,1 8,9 6,6 7,9 4,10 3,-5 9,2 2,-2 0,3-1,-1-3,-4-3,-3-1,-4-1,-3-8,-2-2,-1-7,14-8,17-12,25-15,23-13,19-8,13 1,2 5,-12 1,-15 4,-24 13,-21 7,-18 11,-12 11,-16 1,-6 4,-2 4,2 5,-4-5,0 0,10-6,6-6,9 0,4 4,6 5,6-2,6 1,-3-3,2 0,-6 4,-13-3,-16 2,-6 9,-3 20,9 13,-2 10,-1 12,-4 11,-9 8,0 1,-3 0,1 4,-1-5,-4 0,-5-6,-2-5,-4-7,-1 2,-1-1,-1 4,0 0,0 4,1 5,-1-1,-6-5,-9 1,-15-2,-10-5,-4-11,-2-13,1-4,0-7,-4 1,-2-3,-5-4,-6 2,0 0,4-4,5-2,5 3,4 0,3-1,2-3,0-3,-6 19,-16 26,-25 32,-32 30,-37 23,-26 17,-16 2,-16-10,-13-2,-8-12,7-14,16-19,23-20,24-15,25-12,30-7,20-11,12-3,12-7,10-7,8-6,6-11,-11 2,-31 15,-42 18,-48 18,-49 14,-34 3,-15 4,25-4,27-12,31-3,26-3,28-3,22-2,32-2,21-8,15-10,8-9,4 0,-7 11,-24 14,-35 15,-48 19,-42 2,-35-3,-28-2,-13-5,5 0,19-12,24-8,27-5,33-2,22-2,34 1,21 0,17-6,12-9,1-1,-11 2,-16-3,-22-4,-23-6,-9-5,2-3,3-2,10-1,17-1,12 0,7 0,10 0,10 1,9 0,6-1,3 1,3 0,1 0,6 7,10 9,1 2,-3-2,3 3,5 5,-2 5,3 5,-4 10,-5 5,-5 0,2 0,5-3,1 5,-4 8,-5 7,4-1,-1-11,3-8,7-5,6-2,5-2,3 1,9-7,18-9,10-7,8-7,3-5,7-2,23-2,25-1,38 0,56-6,71-23,59-12,9 0,-25 9,-45 8,-46 11,-32 20,-34 23,-30 21,-14 9,-11-6,-16-11,-8-13,12-11,19-16,33-34,41-20,39-14,37-9,24 1,-1 14,-14 17,-23 16,-25 12,-28 10,-40 5,-37 3,-30 2,-22-1,-14 0,-7-1,11-8,18-9,31-16,49-17,54-20,54-6,33-4,30-2,8 12,-23 11,-29 15,-39 15,-33 12,-43 8,-34 6,-25 3,-22 1,-10-7,-3-17,2-11,3-7,4 3,-3 1,0 6,2 8,-4 8,-7 6,-6 4,-13-4,-13-1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03-21T22:47:23.102"/>
    </inkml:context>
    <inkml:brush xml:id="br0">
      <inkml:brushProperty name="width" value="0.2" units="cm"/>
      <inkml:brushProperty name="height" value="0.4" units="cm"/>
      <inkml:brushProperty name="color" value="#FFFF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0,'0'7,"0"23,0 27,0 30,0 36,0 31,7 37,2 27,13 25,10 5,7-12,3-19,8-18,2-31,-7-22,-4-22,-3-6,-8-8,-2-3,1-5,3-7,-4-13,-8-6,-6-2,-6 6,-4 17,-10 41,-11 30,-9 35,0 11,4-5,6-16,6-34,4-38,4-26,1-21,2-18,0-3,0-5,0-3,0-3,-1 6,1 8,6 8,2 0,-1 3,6-3,7-5,0-7,3-4,-2-5,-5-1,-6-2,-4-1,-4 0,-2 0,-1 1,-1 13,0 19,0 11,-6 12,-10 16,-8 32,-7 18,-4 16,-4 6,5-8,9-20,9-23,7-20,5-15,-3-11,0 1,1 7,1 6,3-5,-6-13,-1-13,1-12,-4-8,-1-6,2 3,-3 8,1 2,2-3,-3-9,1-6,2-2,4 6,3 16,9 13,4 8,1 3,-1 3,4-14,8-12,7-16,5-16,5-4,3-8,1-5,0-5,1-3,0-2,-1-1,0 0,0 0,6 0,9 0,9 0,0-6,3-9,3-1,-3 1,0 4,3 4,-4 3,-7 3,-7 1,-12-5,-6-3,-2 1,0-5,-6-7,6-1,5 4,17 5,18-10,26-8,22-5,12-4,10-2,-5 6,-13 8,-20 10,-14 7,-17 6,-13 3,-10 2,-14-7,-21-35,-32-53,-35-37,-23-25,-4-12,-4-6,5 7,10-10,8-2,9-4,11-20,7-17,8-18,8-3,7 5,5 22,3 27,2 38,1 31,0 29,-1 22,0 9,0 8,-1 5,0 4,-13-6,-12-14,-16-18,-7-16,5-6,9 8,11 13,29 19,28 28,15 26,12 14,11 13,5 9,-2 8,-1-3,1-8,-6-1,0 3,1 2,3-3,-11 0,-10-4,-6-6,-4-6,4 2,1-1,7-3,14 4,16 0,15 5,4 5,5 0,-2 2,1-3,-3 2,1-4,-4-4,-12 1,-1 5,-8 5,-4-1,-8-6,-9-6,-15 2,-14 4,-6 6,0 6,3 4,-3 2,8 3,12 0,12 0,4 1,5-1,13 0,12-7,-1-10,5-1,6-6,-6-4,-13-6,-6-3,-9-2,-9-3,-8 7,-11 9,-6 16,-1 16,0 13,10 5,11 3,-4 6,-2 2,-3-4,-2-14,0-18,-1-15,-8-5,-8 8,-9 6,-6 18,-6 13,-3 3,-1 4,0-4,-1 0,0 9,1-1,1 7,-1 9,1 3,7-7,2-12,0-13,-2-2,-2 15,-2 22,-1 22,5 18,3 7,5 18,7 10,1-10,2-14,-2-10,-6-16,1-22,-1-14,1-8,0-11,-5-10,-4-8,-3-6,-4-3,-1-2,-1-1,-1-7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03-21T22:49:17.731"/>
    </inkml:context>
    <inkml:brush xml:id="br0">
      <inkml:brushProperty name="width" value="0.35" units="cm"/>
      <inkml:brushProperty name="height" value="0.35" units="cm"/>
      <inkml:brushProperty name="color" value="#3165BB"/>
      <inkml:brushProperty name="ignorePressure" value="1"/>
    </inkml:brush>
    <inkml:brush xml:id="br1">
      <inkml:brushProperty name="width" value="0.35" units="cm"/>
      <inkml:brushProperty name="height" value="0.35" units="cm"/>
      <inkml:brushProperty name="color" value="#57D200"/>
      <inkml:brushProperty name="ignorePressure" value="1"/>
    </inkml:brush>
    <inkml:brush xml:id="br2">
      <inkml:brushProperty name="width" value="0.35" units="cm"/>
      <inkml:brushProperty name="height" value="0.35" units="cm"/>
      <inkml:brushProperty name="color" value="#FFF200"/>
      <inkml:brushProperty name="ignorePressure" value="1"/>
    </inkml:brush>
  </inkml:definitions>
  <inkml:traceGroup>
    <inkml:annotationXML>
      <emma:emma xmlns:emma="http://www.w3.org/2003/04/emma" version="1.0">
        <emma:interpretation id="{CFF78E5B-AF1C-4B77-98CC-A73A77C19BDB}" emma:medium="tactile" emma:mode="ink">
          <msink:context xmlns:msink="http://schemas.microsoft.com/ink/2010/main" type="writingRegion" rotatedBoundingBox="16500,-2873 28659,4338 23925,12317 11767,5105"/>
        </emma:interpretation>
      </emma:emma>
    </inkml:annotationXML>
    <inkml:traceGroup>
      <inkml:annotationXML>
        <emma:emma xmlns:emma="http://www.w3.org/2003/04/emma" version="1.0">
          <emma:interpretation id="{4F050C87-66FE-48D6-9AC9-C72EB876D032}" emma:medium="tactile" emma:mode="ink">
            <msink:context xmlns:msink="http://schemas.microsoft.com/ink/2010/main" type="paragraph" rotatedBoundingBox="14637,3400 24163,621 25655,5738 16130,8516" alignmentLevel="2"/>
          </emma:interpretation>
        </emma:emma>
      </inkml:annotationXML>
      <inkml:traceGroup>
        <inkml:annotationXML>
          <emma:emma xmlns:emma="http://www.w3.org/2003/04/emma" version="1.0">
            <emma:interpretation id="{BBB341C1-BF3C-418E-8153-63D0D36ED73C}" emma:medium="tactile" emma:mode="ink">
              <msink:context xmlns:msink="http://schemas.microsoft.com/ink/2010/main" type="inkBullet" rotatedBoundingBox="15198,5321 15211,5317 15216,5332 15202,5336"/>
            </emma:interpretation>
            <emma:one-of disjunction-type="recognition" id="oneOf0">
              <emma:interpretation id="interp0" emma:lang="hu-HU" emma:confidence="0">
                <emma:literal>•</emma:literal>
              </emma:interpretation>
            </emma:one-of>
          </emma:emma>
        </inkml:annotationXML>
        <inkml:trace contextRef="#ctx0" brushRef="#br0">-847 857</inkml:trace>
      </inkml:traceGroup>
      <inkml:traceGroup>
        <inkml:annotationXML>
          <emma:emma xmlns:emma="http://www.w3.org/2003/04/emma" version="1.0">
            <emma:interpretation id="{DE296F71-4F1E-4ADA-B748-BADF541E86A0}" emma:medium="tactile" emma:mode="ink">
              <msink:context xmlns:msink="http://schemas.microsoft.com/ink/2010/main" type="line" rotatedBoundingBox="15548,3134 24163,621 25655,5738 17041,8250">
                <msink:destinationLink direction="with" ref="{2B072938-AA48-43A6-9BB9-E66279093E7B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4C8BF45D-018F-4061-A2F4-4A54DDA58E11}" emma:medium="tactile" emma:mode="ink">
                <msink:context xmlns:msink="http://schemas.microsoft.com/ink/2010/main" type="inkWord" rotatedBoundingBox="16014,4731 18022,4145 18915,7207 16907,7792"/>
              </emma:interpretation>
            </emma:emma>
          </inkml:annotationXML>
          <inkml:trace contextRef="#ctx0" brushRef="#br1" timeOffset="-99184">0 372,'0'-7,"7"-2,16-13,18-10,22-7,21-2,24-3,14 1,7 0,-12 7,-12 11,-17 8,-16 8,-7 5,-1 4,-12 22,0 20,5 25,-1 21,3 16,0-2,-4-6,-12-5,-5-11,-11-5,-8-2,-8 7,-7 11,-2 10,-3-5,-1 2,0-10,-6-12,-10-12,0-10,-5-15,-5-14,-5-10,-4-9,5 2,1 0,-1-2,4-9,1-10,5-11,5-7,7-12,4-7,4 0,9-6,16-1,19 4,16 9,4 14,6 10,-2 10,-5 6,0 18,-3 19,3 19,4 14,-2 2,-5 4,2 10,4 11,4 5,-1 5,1-8,-12-6,-7-12,-13-11,-12 3,-10-4,-8 2,-5-4,-2-6,-8-13,-10-7,-7-9,-8-10,4-22,5-16,8-13,7-7,4-3,11 5,11 9,10 3,7 6,5 6,3 5,1 5,1 3,-1 8,0 10,-1 9,-7 6,-9 6,-2-5,-6 0,3 1,-4 1,-3 2,-5 1,-3-6</inkml:trace>
        </inkml:traceGroup>
        <inkml:traceGroup>
          <inkml:annotationXML>
            <emma:emma xmlns:emma="http://www.w3.org/2003/04/emma" version="1.0">
              <emma:interpretation id="{654EAC48-3985-44F2-AC30-E96690B24FA8}" emma:medium="tactile" emma:mode="ink">
                <msink:context xmlns:msink="http://schemas.microsoft.com/ink/2010/main" type="inkWord" rotatedBoundingBox="18615,2240 24163,621 25655,5738 20108,7356">
                  <msink:destinationLink direction="with" ref="{80EE94C0-09C3-4541-AAFB-99FF1ECE2DD1}"/>
                </msink:context>
              </emma:interpretation>
            </emma:emma>
          </inkml:annotationXML>
          <inkml:trace contextRef="#ctx0" brushRef="#br2" timeOffset="179599">7740-715,'-7'-7,"-9"-9,-8-9,-8 0,-4 5,-4-2,-2 3,-7 5,-2-2,1 1,1-3,3 1,3 4,-6 4,-2 3,2 3,-4 2,-15 1,-2 8,-3 9,-2 8,-3 7,5-2,8-5,9-2,7 4,4 3,4-3,1 0,-6 3,6 3,1-4,8 0,3 1,-1 11,4 3,0 10,4 1,5-1,6-3,-2-4,0-2,3-3,3-1,2-1,2 0,1 0,1 6,0 10,1 2,-1 5,1-2,-1-4,0 2,0-2,0-5,0-3,0-4,0-2,7-9,2 4,7-5,0-1,5-6,-2 0,3-5,5 1,4-4,11 3,12 4,17-2,4 2,2 4,-4-4,-9-5,-14 0,4-3,14-5,2 3,-4-1,1 4,-5-2,1-3,11-3,6-5,10-8,10-12,3-10,-18-7,-15 1,-13 7,-10 6,-5 1,-3-5,5-5,-5-4,-2 2,-7 0,-2-3,-6-2,-7-9,-5-18,-5-5,-3-6,-2-4,-1-2,0 4,-1 2,1 6,1 7,-1 1,1-5,0-4,0-5,0-4,0-3,0-1,0 5,0 10,0 8,0 7,0 6,0 2,-7 10,-2 2,-6 0,-8-1,-7 3,-5 8,-10-1,-4-3,-2 3,3 4,1-1,3 2,-6 4,-1 4,2 3,2 3,2 2,2 0,1 1,2-1,-7 1,-2 0,0-1,-5 0,-7 14,0 11,-3 8,2-1,5-6,5-1,5-5,3-5,10 1,3-2,0 4,-1 5,-3-1,6 3,0-4,5 3,7 3,-1 4,3 4,4 3,3 1,4 1,2 8,2 3,0-2,1-1,0 5,0 0,-1 4,0 0,7-3,3-4,5-10,8-5,0-2,9-7,7-7,17-7,26-6,27-10,22-19,10-19,-13-9,-14-3,-27-5,-21-14,-14-15,-17-7,-8 0,0 3,-6 9,-6-2,-6 8,-4 9,-10 2,-18 7,-19 5,-15 6,-6 4,-5 9,-5 4,3 7,7 8,6 6,8 6,3 2,5 3,-6 7,5 16,-3 18,-8 16,-2 4,1 6,11-3,4-4,11 0,8-3,9-4,6-5,3-4,3-2,8-9,8-11,10-8,19-7,3-19,-7-14,3-24,7-16,2-5,-1 10,-17 21,-35 39,-38 46,-27 37,-16 23,-8 16,4 0,10-14,10-11,9-9,14-6,14-9,12-11,22-15,16-17,12-12,13-17,6-22,0-28,18-33,4-23,3-8,-5 2,-9 20,-15 18,-16 15,-7 18,-8 8,-14 9,-15 10,-13 6,-15 11,-16 19,-12 26,-9 32,-4 23,10 14,17-5,17-10,16-14,9-16,8-13,4-11,8-13,9-12,9-11,6-8,4-4,3-2,0-16,2-17,-1-25,-8-15,-2-2,1 12,-7 10,-6 7,-1-2,-3 0,-4 2,-5 2,4 2,0 1,5 1,0 15,-4 31,-2 44,-4 26,-3 7,-2-3,6-8,2-10,6-7,14-8,9-3,-2-3,-7-1,-1-7,1-10,2-7,-4-28,-6-32,0-36,3-17,4-7,-2-5,-6 2,-6 13,-5 8,-5 13,-3 11,-1 38,-1 50,0 41,0 31,0 5,0-8,1-13,0-13,-1-26,2-12,-1-5,-7-6,-2-7</inkml:trace>
          <inkml:trace contextRef="#ctx0" brushRef="#br2" timeOffset="192785">7701-555,'0'-7,"7"-2,2-7,7-7,13-6,10-6,5-3,15-10,18-9,3-2,-5 8,-16 7,-10 10,-1-2,6-3,1 0,-3 5,4-4,6-4,-1 7,-3 1,-6-7,-4 4,-10 8</inkml:trace>
          <inkml:trace contextRef="#ctx0" brushRef="#br2" timeOffset="191201">7942 332,'0'7,"7"9,9 8,2 8,11 12,8 4,-2 3,-1 5,1 0,-5-3,-1-3,8-3,4 4,-4 0,6 5,1 7,1-1,-1-10,-8-8,-9-4,-4 5,2-6,-3-2,1-1,-3 1,-5 0,-5 2,-5-7</inkml:trace>
          <inkml:trace contextRef="#ctx0" brushRef="#br2" timeOffset="185368">6169 373,'-7'0,"-9"0,-22 0,-26 0,-22 0,-24 0,-21-7,-8-9,-15-1,-9-6,-4 2,-1-3,-6-3,-2-5,3 3,3 0,16 5,22 6,18 7,23 4,19 5,15-6,11 0,6 1,3 1,1 2,-7 2,-3 0,-1 2,1 0,8 1</inkml:trace>
          <inkml:trace contextRef="#ctx0" brushRef="#br0" timeOffset="25342">4596-192</inkml:trace>
          <inkml:trace contextRef="#ctx0" brushRef="#br2" timeOffset="204102">7297-635,'-7'0,"-9"0,-9 0,-13 0,-8 0,-2 0,-1 0,9-7,18-2,19 1,38 1,33 2,19 2,9 1,-6 1,-11 15,-19 11,-19 9,-4 19,-1 7,1 7,0 0,-6-6,-8-6,-8-5,-6-4,-6 3,-2 7,-2 8,0 7,-1-2,-6-12,-9-17,-9-14,-6-6,-4 2,-4-4,-8 3,-4 4,2 4,1 5,3-3,2-8,1-7,2-7,1-4,0 3,20 1,35 5,29 1,26 4,23 6,9-1,-6 2,-13-4,-34-5,-38-5,-29-6,-18-3,-16 5,-7 1,0-2,4-1,3-2,12-15,12 8,-3 31,-31 46,-31 31,-35 18,-23 1,0-12,13-27,16-26,21-25,22-17,17-18,12-10,8-9,4-9,2-5,0-5,6-2,8 0,8-9,7-1,3 1,4 2,1 2,14-11,19-4,16-4,15-5,2 2,3 13,5 9,-5 12,0 12,2 10,-5 7,-7 4,-6 2,-6 2,-5-1,-1 14,-3 17,-7 11,-2 10,-6 18,-8 3,-6-5,-11-6,-13-9,-4-5,1-6,-3-9,-13-11,-6-10,-11-7,-4-11,-6-20,6-11,14-8,12-2,5-8,6-9,6 0,5 3,4-2,8-4,4 2,6-2,9-4,-2 4,4 12,3 8,4-1,2-8,16-7,20-14,12-2,4 0,-5 4,-4 17,-7 16,-17 22,-17 22,-16 37,-11 38,-7 28,-5 22,-2-4,-1-16,1-20,-13-25,-17-30,-11-28,3-22,1-14,8-17,9-14,8-10,1-6,2 2,3-6,3-3,3 5,1 11,9 22,9 47,9 58,15 59,6 45,3 21,-7-6,-11-20,-11-30,-8-30,-6-25,-19-24,-13-22,-9-14,-6-10,4-12,9-11,9-10,7-13,6-13,18 3,14 4,9 3,12 3,-1 1,-3 9,-1 9,0 9,-2 0,0-4,0 1,0 4,0 4,-20 17,-35 22,-28 19,-13 8,-12-5,0-11,11-6,-13-8,-14-9,-7-8,-1-4,0-4,10-2,5 0,8-1,17-7,16-8,15-8,11-7,14 2,13 6,10 7,15 7,7 11,9 13,1 11,-9 8,-7 5,11 17,9 12,1 3,-3-5,-13-13</inkml:trace>
          <inkml:trace contextRef="#ctx0" brushRef="#br2" timeOffset="195051">7015-434,'0'-7,"0"-9,0-9,0-6,0-13,0-18,0-7,0-4,0-11,0-4,0-2,0-6,0 7,0-2,0-13,0-3,0 4,6-2,4-3,5-5,1 11,5 2,-2 5,-4 11,-4 13,-4 5,-4 6,-2 1,6 3,-5 11,-3-1,-9-6,-2-1,-6 2,-6-5,0-5,4-1,0 5,2-3,4 3,5 3,4 5,3 4,1 2,-5 9,-9 10,-2 9</inkml:trace>
        </inkml:traceGroup>
      </inkml:traceGroup>
    </inkml:traceGroup>
    <inkml:traceGroup>
      <inkml:annotationXML>
        <emma:emma xmlns:emma="http://www.w3.org/2003/04/emma" version="1.0">
          <emma:interpretation id="{15E62CDC-1025-4F51-9175-68DF691EBAE7}" emma:medium="tactile" emma:mode="ink">
            <msink:context xmlns:msink="http://schemas.microsoft.com/ink/2010/main" type="paragraph" rotatedBoundingBox="12705,3509 24904,10645 23926,12318 11726,518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0D9288B-2830-4C98-9D90-414F3DB6CD6D}" emma:medium="tactile" emma:mode="ink">
              <msink:context xmlns:msink="http://schemas.microsoft.com/ink/2010/main" type="inkBullet" rotatedBoundingBox="12717,3503 14287,4434 13658,5493 12089,4562"/>
            </emma:interpretation>
            <emma:one-of disjunction-type="recognition" id="oneOf1">
              <emma:interpretation id="interp1" emma:lang="hu-HU" emma:confidence="0">
                <emma:literal>-</emma:literal>
              </emma:interpretation>
            </emma:one-of>
          </emma:emma>
        </inkml:annotationXML>
        <inkml:trace contextRef="#ctx0" brushRef="#br0" timeOffset="-11202">-3951 91</inkml:trace>
        <inkml:trace contextRef="#ctx0" brushRef="#br0" timeOffset="-6283">-1774-30</inkml:trace>
      </inkml:traceGroup>
      <inkml:traceGroup>
        <inkml:annotationXML>
          <emma:emma xmlns:emma="http://www.w3.org/2003/04/emma" version="1.0">
            <emma:interpretation id="{3A7CA746-7E1E-41F4-B702-EDB8D4D6B45D}" emma:medium="tactile" emma:mode="ink">
              <msink:context xmlns:msink="http://schemas.microsoft.com/ink/2010/main" type="line" rotatedBoundingBox="15012,5870 24463,11398 23926,12318 14474,6789"/>
            </emma:interpretation>
          </emma:emma>
        </inkml:annotationXML>
        <inkml:traceGroup>
          <inkml:annotationXML>
            <emma:emma xmlns:emma="http://www.w3.org/2003/04/emma" version="1.0">
              <emma:interpretation id="{C3C1984B-A5DC-46EF-8334-9801739EA268}" emma:medium="tactile" emma:mode="ink">
                <msink:context xmlns:msink="http://schemas.microsoft.com/ink/2010/main" type="inkWord" rotatedBoundingBox="15012,5870 24463,11398 23926,12318 14474,6789">
                  <msink:destinationLink direction="with" ref="{51A6DC40-2953-4FBC-A719-86363CE55147}"/>
                </msink:context>
              </emma:interpretation>
            </emma:emma>
          </inkml:annotationXML>
          <inkml:trace contextRef="#ctx0" brushRef="#br0" timeOffset="-50508">-1371 1985,'6'0,"10"0,9 0,7 0,4 0,4 0,2 0,0 0,0 0,-1 0,1 0,-1 0,0 0,-8 7,-2 2,1 0,1 4,3 2,-6 3,-1 0,2-4,-4 3,-8 6,-6 5,-5 5,-5 3,5-3,0-2,-1 2,6-6,0 1,5-6,13-6,8-5,4-6,2-2,0-3,-1-1,-1 0,0 0,-2 7,0 2,-8 7,-2 1,1 4,1 6,-5 6,-7 3,0-3,-4-1,2 1,5 3,5-6,18-7,15-7,17-7,17-4,11-3,9-2,5 0,-4 0,-16-1,-17 1,-24 7,-15 3,-15 7,-12 7,-10 6,-6 13,-3 12,-2 11,0 2,0-5,1-5,1-6,21-11,27-13,20-11,12-8,14-5,3-4,1 13,-4 10,-10 10,-5 5,-10 3,-9 2,-15 1,-15-1,-12 0,-9 0,-6 6,-3 2,-2-1,14-8,25-12,28-11,29-7,27-14,14-6,-3-1,-9 1,-12 2,-25 9,-13 4,-19 15,-11 11,-13 6,-12 4,-8 2,-6 0,-3-1,-2 0,-1-1,1-1,14-7,18-10,19-8,27-8,30-4,22-4,12 6,-12 8,-8 16,-16 9,-13 5,-21 9,-17 9,-9 1,-6 3,-10-2,-9-6,-8-5,-5-6,-5-3,12-9,24-11,20-9,13-8,16-4,0-3,-8-2,-10 0,-10 14,-15 11,-7 3,-11 3,-2 10,-5 13,1 4,-3-1,-3-2,-5-4,3-10,1-5,-3-1,5-7,6-7,14-7,21-13,29-5,21-3,13 1,7 2,3 8,-14 11,-12 17,-24 10,-18 13,-19 3,-17-1,-12-2,-8 3,-5-2,-3-2,7-10,10-13,16-4,17 1,21 2,19 11,10 19,2 13,-10 8,-11-2,-21 0,-11-1,-14-5,-13-8,-9-8,-5-7,9-4,10-10,14-4,15 0,13 9,1 4,4 9,-4 9,-5 1,-14-3,-8-5,-10 2,-11-1,-7-4,-7-3,-3-3,-3-3,7-7,2-11</inkml:trace>
        </inkml:traceGroup>
      </inkml:traceGroup>
    </inkml:traceGroup>
  </inkml:traceGroup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03-21T22:47:48.207"/>
    </inkml:context>
    <inkml:brush xml:id="br0">
      <inkml:brushProperty name="width" value="0.25" units="cm"/>
      <inkml:brushProperty name="height" value="0.5" units="cm"/>
      <inkml:brushProperty name="color" value="#FF7321"/>
      <inkml:brushProperty name="tip" value="rectangle"/>
      <inkml:brushProperty name="rasterOp" value="maskPen"/>
      <inkml:brushProperty name="ignorePressure" value="1"/>
    </inkml:brush>
  </inkml:definitions>
  <inkml:trace contextRef="#ctx0" brushRef="#br0">5745 0,'-14'0,"-17"0,-26 0,-15 0,-3 0,-10 7,-3 9,-1 2,2 5,-6 11,-1 15,-11 5,-2 8,-3 6,-4 6,5-3,6-7,14-14,9-2,-3 12,6 16,2 15,0 13,7-4,7-5,7-6,7-4,3-2,10-9,11-3,9-1,7 3,4-5,4 0,0-5,1 0,0-3,0-5,-1 2,6 5,10-9,7-5,29-5,31-3,23-1,20-7,16-3,12-5,-8-8,-1-6,-11-4,-23-5,-22-1,-21-1,-21-7,-20-9,-13-16,-11-8,-5-5,-2-1,-1 0,-7 2,-1 2,-6-7,-6 7,-7-4,-10-1,-7 8,-1 4,1 1,1 7,3 8,1 0,-6 4,-8 4,-1 5,-4 3,1 3,4 1,-2 0,-4 8,-6 16,3 10,-2 7,4-4,7 6,-2 2,3 7,-3 2,-5-2,2 5,10-2,16-2,5-11,3-12,-2 3,-9 1,-12 3,-17 9,-19 10,-34 30,-39 48,-47 56,-35 71,-33 67,-16 53,-8 44,20 39,30-12,44-21,36-42,33-47,26-39,11-45,15-18,23-16,21-4,17-19,13-24,8-27,5-33,8-30,2-22,0-16,3-2,7-2,6-2,4 5,5 8,2 9,7 0,11-5,15 2,16 4,13 4,10 4,-7-3,-1-1,-4-5,-6-7,-5-6,10-5,9-4,13-2,6-2,3-7,-7-9,-4-8,-16-7,-18-5,4-3,14 6,31 8,40 16,53 16,62 21,38 6,38 11,19-1,-7-2,-21-15,-43-18,-47-17,-56-14,-42-10,-37-7,-33-2,-19-8,-11-10,-2-7,8-7,5-4,17-3,12 0,2-2,3-5,-12 4,-1 3,-5 2,2-7,6-8,5-17,-2-9,-12-12,-1-17,-3-18,-3-15,-10-4,-10 3,-17 12,-11 28,-11 24,-11 13,-7 10,0 15,-1 0,-2 1,-2-7,-3-2,-7 0,-11 2,-15 2,-17 2,-21 8,2 3,-2 7,4 8,7 7,5 4,6 5,3 1,3 1,2 1,-1-1,1 7,0 9,6 8,10 14,7 7,8 2,4 0,4-1,1-2,0-1,1-2,-1-1,1-1,-2 0,1 14,-1 4,0 13,0 15,0 7,6 1,4-2,5-2,22-4,17-9,21-4,18 0,21 0,11 2,5 2,-12 2,-7-6,-14-9,-18-15,-7-9,-11-4,-7-9,-7-8,2-8,7 1,8-1,-1 4,3-1,-2 5,-7-1,-4-4,-6-4,-10 3,-5 6,-8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03-21T22:47:34.831"/>
    </inkml:context>
    <inkml:brush xml:id="br0">
      <inkml:brushProperty name="width" value="0.35" units="cm"/>
      <inkml:brushProperty name="height" value="0.35" units="cm"/>
      <inkml:brushProperty name="color" value="#57D200"/>
      <inkml:brushProperty name="ignorePressure" value="1"/>
    </inkml:brush>
  </inkml:definitions>
  <inkml:traceGroup>
    <inkml:annotationXML>
      <emma:emma xmlns:emma="http://www.w3.org/2003/04/emma" version="1.0">
        <emma:interpretation id="{441821A3-5B7A-4726-B47E-FFA9294D7480}" emma:medium="tactile" emma:mode="ink">
          <msink:context xmlns:msink="http://schemas.microsoft.com/ink/2010/main" type="writingRegion" rotatedBoundingBox="1611,8102 1626,8102 1626,8117 1611,8117"/>
        </emma:interpretation>
      </emma:emma>
    </inkml:annotationXML>
    <inkml:traceGroup>
      <inkml:annotationXML>
        <emma:emma xmlns:emma="http://www.w3.org/2003/04/emma" version="1.0">
          <emma:interpretation id="{C8F80B70-37C8-43C6-BBF7-03FAC90484F9}" emma:medium="tactile" emma:mode="ink">
            <msink:context xmlns:msink="http://schemas.microsoft.com/ink/2010/main" type="paragraph" rotatedBoundingBox="1611,8102 1626,8102 1626,8117 1611,811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004F1C3-D082-45DD-B73A-F52B87CA7789}" emma:medium="tactile" emma:mode="ink">
              <msink:context xmlns:msink="http://schemas.microsoft.com/ink/2010/main" type="line" rotatedBoundingBox="1611,8102 1626,8102 1626,8117 1611,8117"/>
            </emma:interpretation>
          </emma:emma>
        </inkml:annotationXML>
        <inkml:traceGroup>
          <inkml:annotationXML>
            <emma:emma xmlns:emma="http://www.w3.org/2003/04/emma" version="1.0">
              <emma:interpretation id="{9585C68D-3B96-48D9-96E9-44883AD412FD}" emma:medium="tactile" emma:mode="ink">
                <msink:context xmlns:msink="http://schemas.microsoft.com/ink/2010/main" type="inkWord" rotatedBoundingBox="1611,8102 1626,8102 1626,8117 1611,8117"/>
              </emma:interpretation>
            </emma:emma>
          </inkml:annotationXML>
          <inkml:trace contextRef="#ctx0" brushRef="#br0">1 1</inkml:trace>
        </inkml:traceGroup>
      </inkml:traceGroup>
    </inkml:traceGroup>
  </inkml:traceGroup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03-21T22:48:36.649"/>
    </inkml:context>
    <inkml:brush xml:id="br0">
      <inkml:brushProperty name="width" value="0.35" units="cm"/>
      <inkml:brushProperty name="height" value="0.35" units="cm"/>
      <inkml:brushProperty name="color" value="#3165BB"/>
      <inkml:brushProperty name="ignorePressure" value="1"/>
    </inkml:brush>
  </inkml:definitions>
  <inkml:traceGroup>
    <inkml:annotationXML>
      <emma:emma xmlns:emma="http://www.w3.org/2003/04/emma" version="1.0">
        <emma:interpretation id="{51A6DC40-2953-4FBC-A719-86363CE55147}" emma:medium="tactile" emma:mode="ink">
          <msink:context xmlns:msink="http://schemas.microsoft.com/ink/2010/main" type="inkDrawing" rotatedBoundingBox="14566,13878 18126,11191 19445,12938 15885,15626" semanticType="callout" shapeName="Other">
            <msink:sourceLink direction="with" ref="{C3C1984B-A5DC-46EF-8334-9801739EA268}"/>
            <msink:sourceLink direction="with" ref="{79F1F2E1-B170-47B0-821D-858D71594722}"/>
          </msink:context>
        </emma:interpretation>
      </emma:emma>
    </inkml:annotationXML>
    <inkml:trace contextRef="#ctx0" brushRef="#br0">1 2336,'6'0,"3"7,0 9,-2 9,-2 6,-2 6,-1 3,-1 1,-1 1,-1 0,1 0,0-1,6 0,3 0,0 0,-3-1,6-7,0-1,6-1,5 2,7 3,5 1,2-5,3-9,8 0,-4 2,4 3,8 5,1 10,-3-3,-3 0,-3-1,-4-7,-1-9,4-8,2-7,0-5,4-2,1-2,-2-1,-4 0,-2-6,-2-9,-3-15,-7-9,-3 2,-7-5,-7-3,-7-7,-5-1,-3 2,-2-3,-2-7,1 1,0-2,0-12,0 1,0-1,1 6,0 1,0-1,0 3,0 8,0-1,0-3,0 1,0 6,0 4,0 5,0 3,0-4,0-9,0-7,0 0,7-3,9 3,2 6,-2 6,-4 4,3 11,5 12,7-4,-1-4,1 4,3 7,-3 0,0 4,3 5,3-2,3 1,1 4,3-4,0 0,1 3,0 4,-1 2,1 2,-7 9,-3 10,1 2,-5 5,-1 6,-5 4,-5 4,1 2,4 2,0 0,-5 0,2-6,-2-3,-4 0,-4 1,-3 3,-2 1,-3 2,0 1,0 0,-1 0,0 1,1 0,-1 6,1 16,0 5,0 10,0 14,0-3,0-10,0-11,0-10,7-8,2-6,6-11,2-3,-4-1,4-4,-1-1,-4 4,-3 2,-4 5,5-5,0 0,-1 1,4-4,7-7,0 0,4-3,4-5,5-4,3-4,2-2,2-2,1-7,-6-17,-10-11,-2-6,-5-3,2-1,4 0,-3-5,3-2,-3 1,-5 3,2 3,-3-5,4 5,-2-2,-4-7,3-2,6-11,5-16,-1 1,1 13,-3 12,-7 2,-5 3,2-10,5-14,6-23,6-15,-2-1,-6 5,-1 7,-3 15,-6 15,-4 13,-4 10,-3 7,-2-3,0-1,-1 1,0 1,0 2,0 1,1 1,0 1,0-8,0-1,0 1,0 0,0 3,0 2,0 1,0 1,0 1,0 7</inkml:trace>
  </inkml:traceGroup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03-21T22:49:05.396"/>
    </inkml:context>
    <inkml:brush xml:id="br0">
      <inkml:brushProperty name="width" value="0.35" units="cm"/>
      <inkml:brushProperty name="height" value="0.35" units="cm"/>
      <inkml:brushProperty name="color" value="#3165BB"/>
      <inkml:brushProperty name="ignorePressure" value="1"/>
    </inkml:brush>
  </inkml:definitions>
  <inkml:traceGroup>
    <inkml:annotationXML>
      <emma:emma xmlns:emma="http://www.w3.org/2003/04/emma" version="1.0">
        <emma:interpretation id="{9B74A22E-7138-45B5-900A-13E98E2EB10D}" emma:medium="tactile" emma:mode="ink">
          <msink:context xmlns:msink="http://schemas.microsoft.com/ink/2010/main" type="inkDrawing" rotatedBoundingBox="9352,3668 9367,3668 9367,3683 9352,3683" shapeName="Other"/>
        </emma:interpretation>
      </emma:emma>
    </inkml:annotationXML>
    <inkml:trace contextRef="#ctx0" brushRef="#br0">1 0</inkml:trace>
  </inkml:traceGroup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03-21T22:52:21.308"/>
    </inkml:context>
    <inkml:brush xml:id="br0">
      <inkml:brushProperty name="width" value="0.35" units="cm"/>
      <inkml:brushProperty name="height" value="0.35" units="cm"/>
      <inkml:brushProperty name="color" value="#FFF200"/>
      <inkml:brushProperty name="ignorePressure" value="1"/>
    </inkml:brush>
  </inkml:definitions>
  <inkml:traceGroup>
    <inkml:annotationXML>
      <emma:emma xmlns:emma="http://www.w3.org/2003/04/emma" version="1.0">
        <emma:interpretation id="{DD7816BA-23A0-424F-B5DF-15B87372F76C}" emma:medium="tactile" emma:mode="ink">
          <msink:context xmlns:msink="http://schemas.microsoft.com/ink/2010/main" type="inkDrawing" rotatedBoundingBox="17608,1413 22236,3874 22120,4091 17492,1630" semanticType="callout" shapeName="Other"/>
        </emma:interpretation>
      </emma:emma>
    </inkml:annotationXML>
    <inkml:trace contextRef="#ctx0" brushRef="#br0">4629 2458,'-7'0,"-9"0,-9 0,-7 0,-11-7,-6-9,-8-9,-8-13,0-8,5 4,-2 3,-4 1,-4-7,3-3,-2 0,-1 2,-4 8,5 4,6 1,1-1,11-2,7 6,-3 8,0 7,2 7,0 4,2 3,1-5,1-2,1 1,0 2,0-6,6-8,10-7,2 1,4-2,-1 3,3-1,-4-3,-4-4,-6 4,3-1,6-1,-1 3,-3 7,3 0,-2-3,-4-6,-4 4,4-2,-1-3,-1-3,-4 4,-2 7,-2 0,-1 4,5-2,3 3,-1 4,-2 4,5-3,1 0,4-4,-6 0,-13 3,-19 4,-13 3,-21-4,-8-14,-6-17,-13-8,1-9,1-2,7 2,17-2,3 2,12 3,12 6,11 10,10 5,5 8,4 9,2 7,0 5,0 4,-1 2,0 0,7-6,1-2,6-8,1 0,4-5,6-6,-2 1,-5-1,1-4,-3-3,-4 4,-5 7,-3 0,-3 4,-2 5,6 4</inkml:trace>
  </inkml:traceGroup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352E35F-1E96-443F-B70E-D20041ED7FF8}" type="datetimeFigureOut">
              <a:rPr lang="hu-HU"/>
              <a:pPr>
                <a:defRPr/>
              </a:pPr>
              <a:t>2017. 06. 29.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u-HU" noProof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noProof="0"/>
              <a:t>Mintaszöveg szerkesztése</a:t>
            </a:r>
          </a:p>
          <a:p>
            <a:pPr lvl="1"/>
            <a:r>
              <a:rPr lang="hu-HU" noProof="0"/>
              <a:t>Második szint</a:t>
            </a:r>
          </a:p>
          <a:p>
            <a:pPr lvl="2"/>
            <a:r>
              <a:rPr lang="hu-HU" noProof="0"/>
              <a:t>Harmadik szint</a:t>
            </a:r>
          </a:p>
          <a:p>
            <a:pPr lvl="3"/>
            <a:r>
              <a:rPr lang="hu-HU" noProof="0"/>
              <a:t>Negyedik szint</a:t>
            </a:r>
          </a:p>
          <a:p>
            <a:pPr lvl="4"/>
            <a:r>
              <a:rPr lang="hu-HU" noProof="0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84CE82A-CC7F-4CB1-BC4F-3E3ACB1C6129}" type="slidenum">
              <a:rPr lang="hu-HU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657256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CE82A-CC7F-4CB1-BC4F-3E3ACB1C6129}" type="slidenum">
              <a:rPr lang="hu-HU" smtClean="0"/>
              <a:pPr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89169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Tehetségazonosítás és tehetséggondozás koordinációját, tehetségkövetést támogató informatikai rendszer fejlesztése</a:t>
            </a:r>
          </a:p>
          <a:p>
            <a:r>
              <a:rPr lang="hu-HU" dirty="0"/>
              <a:t>Matematikai tehetségazonosítás bevezetése legalább egy évfolyamon</a:t>
            </a:r>
          </a:p>
          <a:p>
            <a:r>
              <a:rPr lang="hu-HU" dirty="0"/>
              <a:t>Egységes nemzeti tehetségazonosítási rendszer működtetése és </a:t>
            </a:r>
            <a:r>
              <a:rPr lang="hu-HU" dirty="0" err="1"/>
              <a:t>továbbfejlesztése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CE82A-CC7F-4CB1-BC4F-3E3ACB1C6129}" type="slidenum">
              <a:rPr lang="hu-HU" smtClean="0"/>
              <a:pPr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705502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8 tématerület, 4000 óvodapedagógus, 150 óvoda, 1000 önkorm. Tisztviselő</a:t>
            </a:r>
          </a:p>
          <a:p>
            <a:r>
              <a:rPr lang="hu-HU" dirty="0"/>
              <a:t>104 kedvezményezett járás, 550 óvoda, hálózat, módszertani képzés 2-2 anyanyelvi dajka bevonása, eszközök 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CE82A-CC7F-4CB1-BC4F-3E3ACB1C6129}" type="slidenum">
              <a:rPr lang="hu-HU" smtClean="0"/>
              <a:pPr/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28459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Módszertani fejlesztések, 300 intézmény tanulóinak komplex fejlesztése, 100 intézmény fejlesztése</a:t>
            </a:r>
          </a:p>
          <a:p>
            <a:r>
              <a:rPr lang="hu-HU" dirty="0"/>
              <a:t>Szakmai szolgáltatások, második esély, tanoda, roma lányok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CE82A-CC7F-4CB1-BC4F-3E3ACB1C6129}" type="slidenum">
              <a:rPr lang="hu-HU" smtClean="0"/>
              <a:pPr/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84741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2B3E73-9758-4708-9881-C17043F17D5D}" type="slidenum">
              <a:rPr lang="hu-HU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95525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C98BBD-6486-4E87-84C4-4E48284FD9A5}" type="slidenum">
              <a:rPr lang="hu-HU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12827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BFDC42-199F-421E-A3C2-F1DA48B93690}" type="slidenum">
              <a:rPr lang="hu-HU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60751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095E88-5BD3-4641-A1E8-12A0F299AFC6}" type="slidenum">
              <a:rPr lang="hu-HU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3025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1CC51-F8E2-4196-B361-75D36A3C4DC4}" type="slidenum">
              <a:rPr lang="hu-HU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87076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53BDEA-061F-4B08-BED2-17EF43A14446}" type="slidenum">
              <a:rPr lang="hu-HU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30916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1981E7-4FF2-4013-8B94-F656D663F032}" type="slidenum">
              <a:rPr lang="hu-HU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48705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2232F3-9DB5-4BE9-AE28-FCA48F7E5DA6}" type="slidenum">
              <a:rPr lang="hu-HU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52886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1DBB73-B193-4F0B-B9E2-6F11B3D537CD}" type="slidenum">
              <a:rPr lang="hu-HU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45373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13074B-2AC0-450C-8A76-DE2AF0D6255F}" type="slidenum">
              <a:rPr lang="hu-HU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91165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94CB60-A07F-4713-9AD4-E14D25174ABE}" type="slidenum">
              <a:rPr lang="hu-HU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21808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D54BFBC-DF17-4201-B33F-2C8C09192414}" type="slidenum">
              <a:rPr lang="hu-HU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customXml" Target="../ink/ink6.xml"/><Relationship Id="rId18" Type="http://schemas.openxmlformats.org/officeDocument/2006/relationships/image" Target="../media/image16.png"/><Relationship Id="rId26" Type="http://schemas.openxmlformats.org/officeDocument/2006/relationships/customXml" Target="../ink/ink14.xml"/><Relationship Id="rId3" Type="http://schemas.openxmlformats.org/officeDocument/2006/relationships/customXml" Target="../ink/ink1.xml"/><Relationship Id="rId21" Type="http://schemas.openxmlformats.org/officeDocument/2006/relationships/customXml" Target="../ink/ink11.xml"/><Relationship Id="rId7" Type="http://schemas.openxmlformats.org/officeDocument/2006/relationships/customXml" Target="../ink/ink3.xml"/><Relationship Id="rId12" Type="http://schemas.openxmlformats.org/officeDocument/2006/relationships/image" Target="../media/image14.png"/><Relationship Id="rId17" Type="http://schemas.openxmlformats.org/officeDocument/2006/relationships/customXml" Target="../ink/ink9.xml"/><Relationship Id="rId25" Type="http://schemas.openxmlformats.org/officeDocument/2006/relationships/customXml" Target="../ink/ink13.xml"/><Relationship Id="rId2" Type="http://schemas.openxmlformats.org/officeDocument/2006/relationships/image" Target="../media/image9.png"/><Relationship Id="rId16" Type="http://schemas.openxmlformats.org/officeDocument/2006/relationships/customXml" Target="../ink/ink8.xml"/><Relationship Id="rId20" Type="http://schemas.openxmlformats.org/officeDocument/2006/relationships/image" Target="../media/image17.png"/><Relationship Id="rId29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customXml" Target="../ink/ink5.xml"/><Relationship Id="rId24" Type="http://schemas.openxmlformats.org/officeDocument/2006/relationships/image" Target="../media/image19.png"/><Relationship Id="rId5" Type="http://schemas.openxmlformats.org/officeDocument/2006/relationships/customXml" Target="../ink/ink2.xml"/><Relationship Id="rId15" Type="http://schemas.openxmlformats.org/officeDocument/2006/relationships/image" Target="../media/image15.png"/><Relationship Id="rId23" Type="http://schemas.openxmlformats.org/officeDocument/2006/relationships/customXml" Target="../ink/ink12.xml"/><Relationship Id="rId28" Type="http://schemas.openxmlformats.org/officeDocument/2006/relationships/customXml" Target="../ink/ink15.xml"/><Relationship Id="rId10" Type="http://schemas.openxmlformats.org/officeDocument/2006/relationships/image" Target="../media/image13.png"/><Relationship Id="rId19" Type="http://schemas.openxmlformats.org/officeDocument/2006/relationships/customXml" Target="../ink/ink10.xml"/><Relationship Id="rId31" Type="http://schemas.openxmlformats.org/officeDocument/2006/relationships/image" Target="../media/image22.png"/><Relationship Id="rId4" Type="http://schemas.openxmlformats.org/officeDocument/2006/relationships/image" Target="../media/image10.png"/><Relationship Id="rId9" Type="http://schemas.openxmlformats.org/officeDocument/2006/relationships/customXml" Target="../ink/ink4.xml"/><Relationship Id="rId14" Type="http://schemas.openxmlformats.org/officeDocument/2006/relationships/customXml" Target="../ink/ink7.xml"/><Relationship Id="rId22" Type="http://schemas.openxmlformats.org/officeDocument/2006/relationships/image" Target="../media/image18.png"/><Relationship Id="rId27" Type="http://schemas.openxmlformats.org/officeDocument/2006/relationships/image" Target="../media/image20.png"/><Relationship Id="rId30" Type="http://schemas.openxmlformats.org/officeDocument/2006/relationships/customXml" Target="../ink/ink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lcím 9"/>
          <p:cNvSpPr>
            <a:spLocks noGrp="1"/>
          </p:cNvSpPr>
          <p:nvPr>
            <p:ph type="subTitle" idx="1"/>
          </p:nvPr>
        </p:nvSpPr>
        <p:spPr>
          <a:xfrm>
            <a:off x="1403648" y="5373216"/>
            <a:ext cx="6400800" cy="651566"/>
          </a:xfrm>
        </p:spPr>
        <p:txBody>
          <a:bodyPr/>
          <a:lstStyle/>
          <a:p>
            <a:r>
              <a:rPr lang="hu-HU" sz="2400" dirty="0" smtClean="0"/>
              <a:t>SONKÁD, 2017. június 29.</a:t>
            </a:r>
            <a:endParaRPr lang="hu-HU" sz="2400" dirty="0"/>
          </a:p>
        </p:txBody>
      </p:sp>
      <p:sp>
        <p:nvSpPr>
          <p:cNvPr id="12" name="Cím 11"/>
          <p:cNvSpPr>
            <a:spLocks noGrp="1"/>
          </p:cNvSpPr>
          <p:nvPr>
            <p:ph type="ctrTitle"/>
          </p:nvPr>
        </p:nvSpPr>
        <p:spPr>
          <a:xfrm>
            <a:off x="573832" y="294978"/>
            <a:ext cx="8060432" cy="5112568"/>
          </a:xfrm>
        </p:spPr>
        <p:txBody>
          <a:bodyPr/>
          <a:lstStyle/>
          <a:p>
            <a:r>
              <a:rPr lang="hu-HU" sz="3600" b="1" dirty="0" smtClean="0"/>
              <a:t>EGY PESSZIMISTA MINDEN LEHETŐSÉGBEN LÁTJA A NEHÉZSÉGET, EGY OPTIMISTA MINDEN NEHÉZSÉGBEN MEGLÁTJA A LEHETŐSÉGET</a:t>
            </a:r>
            <a:r>
              <a:rPr lang="hu-HU" b="1" dirty="0"/>
              <a:t/>
            </a:r>
            <a:br>
              <a:rPr lang="hu-HU" b="1" dirty="0"/>
            </a:br>
            <a:r>
              <a:rPr lang="hu-HU" b="1" dirty="0"/>
              <a:t/>
            </a:r>
            <a:br>
              <a:rPr lang="hu-HU" b="1" dirty="0"/>
            </a:br>
            <a:r>
              <a:rPr lang="hu-HU" b="1" dirty="0" smtClean="0"/>
              <a:t/>
            </a:r>
            <a:br>
              <a:rPr lang="hu-HU" b="1" dirty="0" smtClean="0"/>
            </a:br>
            <a:r>
              <a:rPr lang="hu-HU" sz="2400" b="1" dirty="0" smtClean="0"/>
              <a:t>Dr</a:t>
            </a:r>
            <a:r>
              <a:rPr lang="hu-HU" sz="2400" b="1" dirty="0"/>
              <a:t>. GLOVICZKI ZOLTÁN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civilkozpont.eu/sites/default/files/styles/640w/public/field/image/article/school.jpg?itok=VY1Re18h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1006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5150267" cy="1143000"/>
          </a:xfrm>
        </p:spPr>
        <p:txBody>
          <a:bodyPr/>
          <a:lstStyle/>
          <a:p>
            <a:pPr algn="l"/>
            <a:r>
              <a:rPr lang="hu-HU" b="1" dirty="0">
                <a:solidFill>
                  <a:srgbClr val="FFFF00"/>
                </a:solidFill>
              </a:rPr>
              <a:t>PEDAGÓGUS-</a:t>
            </a:r>
            <a:br>
              <a:rPr lang="hu-HU" b="1" dirty="0">
                <a:solidFill>
                  <a:srgbClr val="FFFF00"/>
                </a:solidFill>
              </a:rPr>
            </a:br>
            <a:r>
              <a:rPr lang="hu-HU" b="1" dirty="0">
                <a:solidFill>
                  <a:srgbClr val="FFFF00"/>
                </a:solidFill>
              </a:rPr>
              <a:t>TÁMOGATÁS</a:t>
            </a:r>
          </a:p>
        </p:txBody>
      </p:sp>
    </p:spTree>
    <p:extLst>
      <p:ext uri="{BB962C8B-B14F-4D97-AF65-F5344CB8AC3E}">
        <p14:creationId xmlns:p14="http://schemas.microsoft.com/office/powerpoint/2010/main" val="3806663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sz="6000" dirty="0"/>
              <a:t>SZAKTANÁCSADÁS</a:t>
            </a:r>
          </a:p>
          <a:p>
            <a:pPr marL="0" indent="0">
              <a:buNone/>
            </a:pPr>
            <a:r>
              <a:rPr lang="hu-HU" sz="6000" dirty="0"/>
              <a:t>TANFELÜGYELET</a:t>
            </a:r>
          </a:p>
          <a:p>
            <a:pPr marL="0" indent="0">
              <a:buNone/>
            </a:pPr>
            <a:r>
              <a:rPr lang="hu-HU" sz="6000" dirty="0"/>
              <a:t>MINŐSÍTÉS</a:t>
            </a:r>
          </a:p>
        </p:txBody>
      </p:sp>
    </p:spTree>
    <p:extLst>
      <p:ext uri="{BB962C8B-B14F-4D97-AF65-F5344CB8AC3E}">
        <p14:creationId xmlns:p14="http://schemas.microsoft.com/office/powerpoint/2010/main" val="36023923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7504" y="908720"/>
            <a:ext cx="9036496" cy="5472608"/>
          </a:xfrm>
        </p:spPr>
        <p:txBody>
          <a:bodyPr/>
          <a:lstStyle/>
          <a:p>
            <a:pPr marL="0" indent="0">
              <a:buNone/>
            </a:pPr>
            <a:r>
              <a:rPr lang="hu-HU" sz="5400" dirty="0"/>
              <a:t>POK-HÁLÓZAT</a:t>
            </a:r>
          </a:p>
          <a:p>
            <a:pPr marL="0" indent="0">
              <a:buNone/>
            </a:pPr>
            <a:endParaRPr lang="hu-HU" sz="2000" dirty="0"/>
          </a:p>
          <a:p>
            <a:pPr marL="0" indent="0">
              <a:buNone/>
            </a:pPr>
            <a:r>
              <a:rPr lang="hu-HU" sz="5400" dirty="0"/>
              <a:t>TARTALMI FEJLESZTÉS</a:t>
            </a:r>
          </a:p>
          <a:p>
            <a:pPr marL="0" indent="0">
              <a:buNone/>
            </a:pPr>
            <a:endParaRPr lang="hu-HU" sz="3600" dirty="0"/>
          </a:p>
          <a:p>
            <a:pPr marL="0" indent="0">
              <a:buNone/>
            </a:pPr>
            <a:r>
              <a:rPr lang="hu-HU" sz="5400" dirty="0"/>
              <a:t>ELEKTRONIKUS FELÜLETEK</a:t>
            </a:r>
          </a:p>
        </p:txBody>
      </p:sp>
    </p:spTree>
    <p:extLst>
      <p:ext uri="{BB962C8B-B14F-4D97-AF65-F5344CB8AC3E}">
        <p14:creationId xmlns:p14="http://schemas.microsoft.com/office/powerpoint/2010/main" val="17112994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61359" y="0"/>
            <a:ext cx="9338332" cy="68580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188640"/>
            <a:ext cx="9011344" cy="1656184"/>
          </a:xfrm>
        </p:spPr>
        <p:txBody>
          <a:bodyPr/>
          <a:lstStyle/>
          <a:p>
            <a:r>
              <a:rPr lang="hu-HU" b="1" dirty="0">
                <a:solidFill>
                  <a:srgbClr val="FFFF00"/>
                </a:solidFill>
              </a:rPr>
              <a:t>HAGYOMÁNYOS FEJLESZTÉSEK</a:t>
            </a:r>
          </a:p>
        </p:txBody>
      </p:sp>
    </p:spTree>
    <p:extLst>
      <p:ext uri="{BB962C8B-B14F-4D97-AF65-F5344CB8AC3E}">
        <p14:creationId xmlns:p14="http://schemas.microsoft.com/office/powerpoint/2010/main" val="3506489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/>
              <a:t>TEHETSÉGGONDOZÁS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7504" y="1600200"/>
            <a:ext cx="8928992" cy="4525963"/>
          </a:xfrm>
        </p:spPr>
        <p:txBody>
          <a:bodyPr/>
          <a:lstStyle/>
          <a:p>
            <a:pPr marL="0" indent="0">
              <a:buNone/>
            </a:pPr>
            <a:r>
              <a:rPr lang="hu-HU" sz="4000" dirty="0"/>
              <a:t>NTP – ORSZÁGOS VERSENYEK TÁMOGATÁSA</a:t>
            </a:r>
          </a:p>
          <a:p>
            <a:pPr marL="0" indent="0">
              <a:buNone/>
            </a:pPr>
            <a:endParaRPr lang="hu-HU" sz="4000" dirty="0"/>
          </a:p>
          <a:p>
            <a:pPr marL="0" indent="0">
              <a:buNone/>
            </a:pPr>
            <a:r>
              <a:rPr lang="hu-HU" sz="4000" dirty="0"/>
              <a:t>NTP - TEHETSÉG TÁR</a:t>
            </a:r>
          </a:p>
          <a:p>
            <a:pPr marL="0" indent="0">
              <a:buNone/>
            </a:pPr>
            <a:r>
              <a:rPr lang="hu-HU" sz="4000" dirty="0"/>
              <a:t>NTP - MATALENT (2)</a:t>
            </a:r>
          </a:p>
          <a:p>
            <a:pPr marL="0" indent="0">
              <a:buNone/>
            </a:pPr>
            <a:r>
              <a:rPr lang="hu-HU" sz="4000" dirty="0"/>
              <a:t>NTP - TEHETSÉGKAPU (2)</a:t>
            </a:r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164236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28600" y="764704"/>
            <a:ext cx="8686800" cy="1143000"/>
          </a:xfrm>
        </p:spPr>
        <p:txBody>
          <a:bodyPr/>
          <a:lstStyle/>
          <a:p>
            <a:r>
              <a:rPr lang="hu-HU" b="1" dirty="0"/>
              <a:t>NEMZETKÖZI (MÓDSZERTANI) FEJLESZTÉSEK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39552" y="2420888"/>
            <a:ext cx="8745962" cy="3705275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hu-HU" sz="4000" dirty="0"/>
              <a:t>((SULINET))</a:t>
            </a:r>
          </a:p>
          <a:p>
            <a:pPr marL="0" indent="0">
              <a:spcBef>
                <a:spcPts val="0"/>
              </a:spcBef>
              <a:buNone/>
            </a:pPr>
            <a:endParaRPr lang="hu-HU" sz="2400" dirty="0"/>
          </a:p>
          <a:p>
            <a:pPr marL="0" indent="0">
              <a:spcBef>
                <a:spcPts val="0"/>
              </a:spcBef>
              <a:buNone/>
            </a:pPr>
            <a:r>
              <a:rPr lang="hu-HU" sz="4000" dirty="0" smtClean="0"/>
              <a:t>E-TWINNING</a:t>
            </a:r>
          </a:p>
          <a:p>
            <a:pPr marL="0" indent="0">
              <a:spcBef>
                <a:spcPts val="0"/>
              </a:spcBef>
              <a:buNone/>
            </a:pPr>
            <a:endParaRPr lang="hu-HU" sz="40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hu-HU" sz="4000" dirty="0"/>
              <a:t>TEACH UP (MOOC)</a:t>
            </a:r>
          </a:p>
          <a:p>
            <a:pPr marL="0" indent="0">
              <a:buNone/>
            </a:pPr>
            <a:endParaRPr lang="hu-HU" sz="4000" dirty="0"/>
          </a:p>
          <a:p>
            <a:pPr marL="0" indent="0">
              <a:buNone/>
            </a:pPr>
            <a:endParaRPr lang="hu-HU" sz="1800" dirty="0"/>
          </a:p>
        </p:txBody>
      </p:sp>
    </p:spTree>
    <p:extLst>
      <p:ext uri="{BB962C8B-B14F-4D97-AF65-F5344CB8AC3E}">
        <p14:creationId xmlns:p14="http://schemas.microsoft.com/office/powerpoint/2010/main" val="14091236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éptalálat a következőre: „developing”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4664" y="0"/>
            <a:ext cx="11430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536" y="287980"/>
            <a:ext cx="5544616" cy="3154362"/>
          </a:xfrm>
        </p:spPr>
        <p:txBody>
          <a:bodyPr/>
          <a:lstStyle/>
          <a:p>
            <a:pPr algn="l"/>
            <a:r>
              <a:rPr lang="hu-HU" b="1" dirty="0">
                <a:solidFill>
                  <a:srgbClr val="FF0000"/>
                </a:solidFill>
              </a:rPr>
              <a:t>AKTUÁLIS FEJLESZTÉSI IRÁNYOK</a:t>
            </a:r>
          </a:p>
        </p:txBody>
      </p:sp>
    </p:spTree>
    <p:extLst>
      <p:ext uri="{BB962C8B-B14F-4D97-AF65-F5344CB8AC3E}">
        <p14:creationId xmlns:p14="http://schemas.microsoft.com/office/powerpoint/2010/main" val="5091730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648072"/>
          </a:xfrm>
        </p:spPr>
        <p:txBody>
          <a:bodyPr/>
          <a:lstStyle/>
          <a:p>
            <a:r>
              <a:rPr lang="hu-HU" b="1" dirty="0" smtClean="0"/>
              <a:t>ESÉLYTEREMTÉS/</a:t>
            </a:r>
            <a:br>
              <a:rPr lang="hu-HU" b="1" dirty="0" smtClean="0"/>
            </a:br>
            <a:r>
              <a:rPr lang="hu-HU" b="1" dirty="0" smtClean="0"/>
              <a:t>LEMORZSOLÓDÁS</a:t>
            </a:r>
            <a:endParaRPr lang="hu-HU" b="1" dirty="0"/>
          </a:p>
        </p:txBody>
      </p:sp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327230"/>
              </p:ext>
            </p:extLst>
          </p:nvPr>
        </p:nvGraphicFramePr>
        <p:xfrm>
          <a:off x="457200" y="836712"/>
          <a:ext cx="8229600" cy="6021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405385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784976" cy="1143000"/>
          </a:xfrm>
        </p:spPr>
        <p:txBody>
          <a:bodyPr/>
          <a:lstStyle/>
          <a:p>
            <a:r>
              <a:rPr lang="hu-HU" b="1" dirty="0"/>
              <a:t>PISA, NEMZETI ALAPTANTERV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pPr marL="0" indent="0">
              <a:buNone/>
            </a:pPr>
            <a:endParaRPr lang="hu-HU" sz="4000" dirty="0"/>
          </a:p>
          <a:p>
            <a:pPr marL="0" indent="0">
              <a:buNone/>
            </a:pPr>
            <a:endParaRPr lang="hu-HU" sz="4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hu-HU" sz="4000" dirty="0">
                <a:solidFill>
                  <a:srgbClr val="FF0000"/>
                </a:solidFill>
              </a:rPr>
              <a:t>RENDSZERELVŰSÉG</a:t>
            </a:r>
          </a:p>
          <a:p>
            <a:pPr marL="0" indent="0">
              <a:buNone/>
            </a:pPr>
            <a:r>
              <a:rPr lang="hu-HU" sz="4000" dirty="0">
                <a:solidFill>
                  <a:srgbClr val="FF0000"/>
                </a:solidFill>
              </a:rPr>
              <a:t>ÉLETPÁLYÁBA ÁGYAZOTTSÁG</a:t>
            </a:r>
          </a:p>
          <a:p>
            <a:pPr marL="0" indent="0">
              <a:buNone/>
            </a:pPr>
            <a:endParaRPr lang="hu-HU" sz="4000" dirty="0"/>
          </a:p>
          <a:p>
            <a:pPr marL="0" indent="0">
              <a:buNone/>
            </a:pPr>
            <a:r>
              <a:rPr lang="hu-HU" sz="4000" dirty="0"/>
              <a:t>TOVÁBBKÉPZÉSEKBEN</a:t>
            </a:r>
          </a:p>
        </p:txBody>
      </p:sp>
      <p:sp>
        <p:nvSpPr>
          <p:cNvPr id="4" name="Téglalap 3"/>
          <p:cNvSpPr/>
          <p:nvPr/>
        </p:nvSpPr>
        <p:spPr>
          <a:xfrm>
            <a:off x="457200" y="274638"/>
            <a:ext cx="8229600" cy="5721499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400" dirty="0">
                <a:solidFill>
                  <a:srgbClr val="FF0000"/>
                </a:solidFill>
              </a:rPr>
              <a:t>EFOP-3.2.2 </a:t>
            </a:r>
            <a:r>
              <a:rPr lang="hu-HU" sz="4400" dirty="0"/>
              <a:t>  A KÖZNEVELÉSI TARTALMI SZABÁLYOZÓINAK ÉS PEDAGÓGIAI MÓDSZERTANI ESZKÖZTÁRÁNAK FEJLESZTÉSE</a:t>
            </a:r>
          </a:p>
        </p:txBody>
      </p:sp>
    </p:spTree>
    <p:extLst>
      <p:ext uri="{BB962C8B-B14F-4D97-AF65-F5344CB8AC3E}">
        <p14:creationId xmlns:p14="http://schemas.microsoft.com/office/powerpoint/2010/main" val="1415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1520" y="1600200"/>
            <a:ext cx="8640960" cy="4525963"/>
          </a:xfrm>
        </p:spPr>
        <p:txBody>
          <a:bodyPr/>
          <a:lstStyle/>
          <a:p>
            <a:pPr marL="0" indent="0">
              <a:buNone/>
            </a:pPr>
            <a:r>
              <a:rPr lang="hu-HU" sz="4000" dirty="0">
                <a:solidFill>
                  <a:srgbClr val="FF0000"/>
                </a:solidFill>
              </a:rPr>
              <a:t>EFOP-3.2.5  </a:t>
            </a:r>
            <a:r>
              <a:rPr lang="hu-HU" sz="4400" dirty="0"/>
              <a:t> </a:t>
            </a:r>
            <a:r>
              <a:rPr lang="hu-HU" sz="4000" dirty="0"/>
              <a:t>PÁLYAORIENTÁCIÓ, KIEMELTEN AZ MTMI KÉSZSÉGEK ÉS KOMPETENCIÁK FEJLESZTÉSE A KÖZNEVELÉS RENDSZERÉBEN</a:t>
            </a:r>
          </a:p>
        </p:txBody>
      </p:sp>
    </p:spTree>
    <p:extLst>
      <p:ext uri="{BB962C8B-B14F-4D97-AF65-F5344CB8AC3E}">
        <p14:creationId xmlns:p14="http://schemas.microsoft.com/office/powerpoint/2010/main" val="21956609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536" y="2348880"/>
            <a:ext cx="8229600" cy="1191305"/>
          </a:xfrm>
        </p:spPr>
        <p:txBody>
          <a:bodyPr/>
          <a:lstStyle/>
          <a:p>
            <a:r>
              <a:rPr lang="hu-HU" sz="8800" dirty="0"/>
              <a:t>HIVATAL</a:t>
            </a:r>
          </a:p>
        </p:txBody>
      </p:sp>
    </p:spTree>
    <p:extLst>
      <p:ext uri="{BB962C8B-B14F-4D97-AF65-F5344CB8AC3E}">
        <p14:creationId xmlns:p14="http://schemas.microsoft.com/office/powerpoint/2010/main" val="284598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pPr marL="0" indent="0">
              <a:buNone/>
            </a:pPr>
            <a:r>
              <a:rPr lang="hu-HU" sz="4000" dirty="0">
                <a:solidFill>
                  <a:srgbClr val="FF0000"/>
                </a:solidFill>
              </a:rPr>
              <a:t>EFOP 3.1.1. </a:t>
            </a:r>
            <a:r>
              <a:rPr lang="hu-HU" sz="4000" dirty="0"/>
              <a:t>KISGYERMEKKORI NEVELÉS TÁMOGATÁSA</a:t>
            </a:r>
          </a:p>
          <a:p>
            <a:pPr marL="0" indent="0">
              <a:buNone/>
            </a:pPr>
            <a:endParaRPr lang="hu-HU" sz="4000" dirty="0"/>
          </a:p>
          <a:p>
            <a:pPr marL="0" indent="0">
              <a:buNone/>
            </a:pPr>
            <a:r>
              <a:rPr lang="hu-HU" sz="4000" dirty="0">
                <a:solidFill>
                  <a:srgbClr val="FF0000"/>
                </a:solidFill>
              </a:rPr>
              <a:t>EFOP 3.1.3. </a:t>
            </a:r>
            <a:r>
              <a:rPr lang="hu-HU" sz="4000" dirty="0"/>
              <a:t>TÁRSADALMI FELZÁRKÓZTATÁS ÉS INTEGRÁCIÓ (ÓVODA)</a:t>
            </a:r>
          </a:p>
        </p:txBody>
      </p:sp>
    </p:spTree>
    <p:extLst>
      <p:ext uri="{BB962C8B-B14F-4D97-AF65-F5344CB8AC3E}">
        <p14:creationId xmlns:p14="http://schemas.microsoft.com/office/powerpoint/2010/main" val="31906547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43608" y="116632"/>
            <a:ext cx="8964488" cy="5851525"/>
          </a:xfrm>
        </p:spPr>
        <p:txBody>
          <a:bodyPr/>
          <a:lstStyle/>
          <a:p>
            <a:pPr marL="0" indent="0">
              <a:buNone/>
            </a:pPr>
            <a:r>
              <a:rPr lang="hu-HU" sz="3600" dirty="0">
                <a:solidFill>
                  <a:srgbClr val="FF0000"/>
                </a:solidFill>
              </a:rPr>
              <a:t>EFOP 3.1.2. </a:t>
            </a:r>
            <a:r>
              <a:rPr lang="hu-HU" sz="3600" dirty="0"/>
              <a:t>A PEDAGÓGUSOK MÓDSZERTANI FEJLESZTÉSE A VÉGZETTSÉG NÉLKÜLI ISKOLAELHAGYÁS MEGELŐZÉSE ÉRDEKÉBEN</a:t>
            </a:r>
          </a:p>
          <a:p>
            <a:pPr marL="0" indent="0">
              <a:buNone/>
            </a:pPr>
            <a:endParaRPr lang="hu-HU" sz="2000" dirty="0"/>
          </a:p>
          <a:p>
            <a:pPr marL="0" indent="0">
              <a:buNone/>
            </a:pPr>
            <a:r>
              <a:rPr lang="hu-HU" sz="3600" dirty="0">
                <a:solidFill>
                  <a:srgbClr val="FF0000"/>
                </a:solidFill>
              </a:rPr>
              <a:t>EFOP 3.1.5. </a:t>
            </a:r>
            <a:r>
              <a:rPr lang="hu-HU" sz="3600" dirty="0"/>
              <a:t>…INTÉZMÉNYEK TÁMOGATÁSA</a:t>
            </a:r>
          </a:p>
          <a:p>
            <a:pPr marL="0" indent="0">
              <a:buNone/>
            </a:pPr>
            <a:endParaRPr lang="hu-HU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hu-HU" sz="3600" dirty="0">
                <a:solidFill>
                  <a:srgbClr val="FF0000"/>
                </a:solidFill>
              </a:rPr>
              <a:t>EFOP 3.1.7. </a:t>
            </a:r>
            <a:r>
              <a:rPr lang="hu-HU" sz="3600" dirty="0"/>
              <a:t>ESÉLYTEREMTÉS A KÖZNEVELÉSBEN</a:t>
            </a:r>
          </a:p>
        </p:txBody>
      </p:sp>
    </p:spTree>
    <p:extLst>
      <p:ext uri="{BB962C8B-B14F-4D97-AF65-F5344CB8AC3E}">
        <p14:creationId xmlns:p14="http://schemas.microsoft.com/office/powerpoint/2010/main" val="28332391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l="9838" t="427" r="6294" b="41148"/>
          <a:stretch/>
        </p:blipFill>
        <p:spPr>
          <a:xfrm>
            <a:off x="-33266" y="908720"/>
            <a:ext cx="9295576" cy="475252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Szabadkéz 3"/>
              <p14:cNvContentPartPr/>
              <p14:nvPr/>
            </p14:nvContentPartPr>
            <p14:xfrm>
              <a:off x="740154" y="895257"/>
              <a:ext cx="7177320" cy="2531520"/>
            </p14:xfrm>
          </p:contentPart>
        </mc:Choice>
        <mc:Fallback xmlns="">
          <p:pic>
            <p:nvPicPr>
              <p:cNvPr id="4" name="Szabadkéz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31154" y="886257"/>
                <a:ext cx="7194959" cy="254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Szabadkéz 4"/>
              <p14:cNvContentPartPr/>
              <p14:nvPr/>
            </p14:nvContentPartPr>
            <p14:xfrm>
              <a:off x="346314" y="1806777"/>
              <a:ext cx="4009320" cy="2199960"/>
            </p14:xfrm>
          </p:contentPart>
        </mc:Choice>
        <mc:Fallback xmlns="">
          <p:pic>
            <p:nvPicPr>
              <p:cNvPr id="5" name="Szabadkéz 4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0314" y="1734765"/>
                <a:ext cx="4080960" cy="23436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Szabadkéz 5"/>
              <p14:cNvContentPartPr/>
              <p14:nvPr/>
            </p14:nvContentPartPr>
            <p14:xfrm>
              <a:off x="4571994" y="1248057"/>
              <a:ext cx="2454480" cy="3585240"/>
            </p14:xfrm>
          </p:contentPart>
        </mc:Choice>
        <mc:Fallback xmlns="">
          <p:pic>
            <p:nvPicPr>
              <p:cNvPr id="6" name="Szabadkéz 5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535994" y="1176057"/>
                <a:ext cx="2526120" cy="372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Szabadkéz 9"/>
              <p14:cNvContentPartPr/>
              <p14:nvPr/>
            </p14:nvContentPartPr>
            <p14:xfrm>
              <a:off x="4354194" y="348777"/>
              <a:ext cx="4600800" cy="4086360"/>
            </p14:xfrm>
          </p:contentPart>
        </mc:Choice>
        <mc:Fallback xmlns="">
          <p:pic>
            <p:nvPicPr>
              <p:cNvPr id="10" name="Szabadkéz 9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291194" y="285777"/>
                <a:ext cx="4726440" cy="421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Szabadkéz 10"/>
              <p14:cNvContentPartPr/>
              <p14:nvPr/>
            </p14:nvContentPartPr>
            <p14:xfrm>
              <a:off x="820074" y="1378737"/>
              <a:ext cx="3409560" cy="3794400"/>
            </p14:xfrm>
          </p:contentPart>
        </mc:Choice>
        <mc:Fallback xmlns="">
          <p:pic>
            <p:nvPicPr>
              <p:cNvPr id="11" name="Szabadkéz 10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75074" y="1288737"/>
                <a:ext cx="3499200" cy="397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Szabadkéz 11"/>
              <p14:cNvContentPartPr/>
              <p14:nvPr/>
            </p14:nvContentPartPr>
            <p14:xfrm>
              <a:off x="580314" y="2917017"/>
              <a:ext cx="360" cy="360"/>
            </p14:xfrm>
          </p:contentPart>
        </mc:Choice>
        <mc:Fallback xmlns="">
          <p:pic>
            <p:nvPicPr>
              <p:cNvPr id="12" name="Szabadkéz 11"/>
              <p:cNvPicPr/>
              <p:nvPr/>
            </p:nvPicPr>
            <p:blipFill/>
            <p:spPr/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6" name="Szabadkéz 15"/>
              <p14:cNvContentPartPr/>
              <p14:nvPr/>
            </p14:nvContentPartPr>
            <p14:xfrm>
              <a:off x="5326554" y="4093857"/>
              <a:ext cx="1250280" cy="1250280"/>
            </p14:xfrm>
          </p:contentPart>
        </mc:Choice>
        <mc:Fallback xmlns="">
          <p:pic>
            <p:nvPicPr>
              <p:cNvPr id="16" name="Szabadkéz 15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263536" y="4030857"/>
                <a:ext cx="1375956" cy="137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8" name="Szabadkéz 17"/>
              <p14:cNvContentPartPr/>
              <p14:nvPr/>
            </p14:nvContentPartPr>
            <p14:xfrm>
              <a:off x="3367074" y="1320777"/>
              <a:ext cx="360" cy="360"/>
            </p14:xfrm>
          </p:contentPart>
        </mc:Choice>
        <mc:Fallback xmlns="">
          <p:pic>
            <p:nvPicPr>
              <p:cNvPr id="18" name="Szabadkéz 17"/>
              <p:cNvPicPr/>
              <p:nvPr/>
            </p:nvPicPr>
            <p:blipFill/>
            <p:spPr/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8" name="Szabadkéz 27"/>
              <p14:cNvContentPartPr/>
              <p14:nvPr/>
            </p14:nvContentPartPr>
            <p14:xfrm>
              <a:off x="6316554" y="552177"/>
              <a:ext cx="1666440" cy="884880"/>
            </p14:xfrm>
          </p:contentPart>
        </mc:Choice>
        <mc:Fallback xmlns="">
          <p:pic>
            <p:nvPicPr>
              <p:cNvPr id="28" name="Szabadkéz 27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253568" y="489203"/>
                <a:ext cx="1792053" cy="10104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2" name="Szabadkéz 31"/>
              <p14:cNvContentPartPr/>
              <p14:nvPr/>
            </p14:nvContentPartPr>
            <p14:xfrm>
              <a:off x="8111514" y="1770417"/>
              <a:ext cx="192240" cy="1718280"/>
            </p14:xfrm>
          </p:contentPart>
        </mc:Choice>
        <mc:Fallback xmlns="">
          <p:pic>
            <p:nvPicPr>
              <p:cNvPr id="32" name="Szabadkéz 31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8048514" y="1707417"/>
                <a:ext cx="317880" cy="18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4" name="Szabadkéz 33"/>
              <p14:cNvContentPartPr/>
              <p14:nvPr/>
            </p14:nvContentPartPr>
            <p14:xfrm>
              <a:off x="7481874" y="1712457"/>
              <a:ext cx="718920" cy="657000"/>
            </p14:xfrm>
          </p:contentPart>
        </mc:Choice>
        <mc:Fallback xmlns="">
          <p:pic>
            <p:nvPicPr>
              <p:cNvPr id="34" name="Szabadkéz 33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418874" y="1649457"/>
                <a:ext cx="844560" cy="78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41" name="Szabadkéz 40"/>
              <p14:cNvContentPartPr/>
              <p14:nvPr/>
            </p14:nvContentPartPr>
            <p14:xfrm>
              <a:off x="420114" y="792657"/>
              <a:ext cx="1265400" cy="906480"/>
            </p14:xfrm>
          </p:contentPart>
        </mc:Choice>
        <mc:Fallback xmlns="">
          <p:pic>
            <p:nvPicPr>
              <p:cNvPr id="41" name="Szabadkéz 40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57132" y="729657"/>
                <a:ext cx="1391004" cy="103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42" name="Szabadkéz 41"/>
              <p14:cNvContentPartPr/>
              <p14:nvPr/>
            </p14:nvContentPartPr>
            <p14:xfrm>
              <a:off x="536754" y="1001457"/>
              <a:ext cx="360" cy="360"/>
            </p14:xfrm>
          </p:contentPart>
        </mc:Choice>
        <mc:Fallback xmlns="">
          <p:pic>
            <p:nvPicPr>
              <p:cNvPr id="42" name="Szabadkéz 41"/>
              <p:cNvPicPr/>
              <p:nvPr/>
            </p:nvPicPr>
            <p:blipFill/>
            <p:spPr/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44" name="Szabadkéz 43"/>
              <p14:cNvContentPartPr/>
              <p14:nvPr/>
            </p14:nvContentPartPr>
            <p14:xfrm>
              <a:off x="724314" y="362817"/>
              <a:ext cx="131760" cy="752760"/>
            </p14:xfrm>
          </p:contentPart>
        </mc:Choice>
        <mc:Fallback xmlns="">
          <p:pic>
            <p:nvPicPr>
              <p:cNvPr id="44" name="Szabadkéz 43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61486" y="299817"/>
                <a:ext cx="257058" cy="87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46" name="Szabadkéz 45"/>
              <p14:cNvContentPartPr/>
              <p14:nvPr/>
            </p14:nvContentPartPr>
            <p14:xfrm>
              <a:off x="1102314" y="232137"/>
              <a:ext cx="39600" cy="716040"/>
            </p14:xfrm>
          </p:contentPart>
        </mc:Choice>
        <mc:Fallback xmlns="">
          <p:pic>
            <p:nvPicPr>
              <p:cNvPr id="46" name="Szabadkéz 45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039314" y="169137"/>
                <a:ext cx="165240" cy="84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48" name="Szabadkéz 47"/>
              <p14:cNvContentPartPr/>
              <p14:nvPr/>
            </p14:nvContentPartPr>
            <p14:xfrm>
              <a:off x="4179954" y="2713977"/>
              <a:ext cx="374400" cy="2655360"/>
            </p14:xfrm>
          </p:contentPart>
        </mc:Choice>
        <mc:Fallback xmlns="">
          <p:pic>
            <p:nvPicPr>
              <p:cNvPr id="48" name="Szabadkéz 47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117015" y="2650977"/>
                <a:ext cx="499919" cy="2781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403213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sz="8000" dirty="0"/>
              <a:t>K</a:t>
            </a:r>
            <a:r>
              <a:rPr lang="hu-HU" sz="8000" dirty="0">
                <a:solidFill>
                  <a:srgbClr val="FF0000"/>
                </a:solidFill>
              </a:rPr>
              <a:t>Ö</a:t>
            </a:r>
            <a:r>
              <a:rPr lang="hu-HU" sz="8000" dirty="0"/>
              <a:t>S</a:t>
            </a:r>
            <a:r>
              <a:rPr lang="hu-HU" sz="8000" dirty="0">
                <a:solidFill>
                  <a:srgbClr val="FFC000"/>
                </a:solidFill>
              </a:rPr>
              <a:t>Z</a:t>
            </a:r>
            <a:r>
              <a:rPr lang="hu-HU" sz="8000" dirty="0"/>
              <a:t>Ö</a:t>
            </a:r>
            <a:r>
              <a:rPr lang="hu-HU" sz="8000" dirty="0">
                <a:solidFill>
                  <a:srgbClr val="00B0F0"/>
                </a:solidFill>
              </a:rPr>
              <a:t>N</a:t>
            </a:r>
            <a:r>
              <a:rPr lang="hu-HU" sz="8000" dirty="0"/>
              <a:t>Ö</a:t>
            </a:r>
            <a:r>
              <a:rPr lang="hu-HU" sz="8000" dirty="0">
                <a:solidFill>
                  <a:srgbClr val="3BA764"/>
                </a:solidFill>
              </a:rPr>
              <a:t>M</a:t>
            </a:r>
            <a:r>
              <a:rPr lang="hu-HU" sz="8000" dirty="0"/>
              <a:t> A </a:t>
            </a:r>
            <a:r>
              <a:rPr lang="hu-HU" sz="8000" dirty="0">
                <a:solidFill>
                  <a:srgbClr val="0070C0"/>
                </a:solidFill>
              </a:rPr>
              <a:t>F</a:t>
            </a:r>
            <a:r>
              <a:rPr lang="hu-HU" sz="8000" dirty="0"/>
              <a:t>I</a:t>
            </a:r>
            <a:r>
              <a:rPr lang="hu-HU" sz="8000" dirty="0">
                <a:solidFill>
                  <a:srgbClr val="FFFF00"/>
                </a:solidFill>
              </a:rPr>
              <a:t>G</a:t>
            </a:r>
            <a:r>
              <a:rPr lang="hu-HU" sz="8000" dirty="0"/>
              <a:t>Y</a:t>
            </a:r>
            <a:r>
              <a:rPr lang="hu-HU" sz="8000" dirty="0">
                <a:solidFill>
                  <a:srgbClr val="92D050"/>
                </a:solidFill>
              </a:rPr>
              <a:t>E</a:t>
            </a:r>
            <a:r>
              <a:rPr lang="hu-HU" sz="8000" dirty="0"/>
              <a:t>L</a:t>
            </a:r>
            <a:r>
              <a:rPr lang="hu-HU" sz="8000" dirty="0">
                <a:solidFill>
                  <a:srgbClr val="FF0000"/>
                </a:solidFill>
              </a:rPr>
              <a:t>M</a:t>
            </a:r>
            <a:r>
              <a:rPr lang="hu-HU" sz="8000" dirty="0"/>
              <a:t>E</a:t>
            </a:r>
            <a:r>
              <a:rPr lang="hu-HU" sz="8000" i="1" dirty="0"/>
              <a:t>T</a:t>
            </a:r>
            <a:r>
              <a:rPr lang="hu-HU" sz="80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5471552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l="9838" t="427" r="6294" b="41148"/>
          <a:stretch/>
        </p:blipFill>
        <p:spPr>
          <a:xfrm>
            <a:off x="-33266" y="908720"/>
            <a:ext cx="9295576" cy="475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6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281339"/>
          </a:xfrm>
        </p:spPr>
        <p:txBody>
          <a:bodyPr/>
          <a:lstStyle/>
          <a:p>
            <a:pPr marL="0" indent="0" algn="ctr">
              <a:buNone/>
            </a:pPr>
            <a:r>
              <a:rPr lang="hu-HU" sz="20000" dirty="0" smtClean="0">
                <a:solidFill>
                  <a:srgbClr val="FF0000"/>
                </a:solidFill>
              </a:rPr>
              <a:t>-OH</a:t>
            </a:r>
            <a:endParaRPr lang="hu-HU" sz="2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1971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pPr marL="0" indent="0" algn="ctr">
              <a:buNone/>
            </a:pPr>
            <a:r>
              <a:rPr lang="hu-HU" sz="8000" dirty="0" smtClean="0">
                <a:solidFill>
                  <a:schemeClr val="accent5">
                    <a:lumMod val="10000"/>
                  </a:schemeClr>
                </a:solidFill>
              </a:rPr>
              <a:t>INFORMÁCIÓK AZ OKTATÁSRÓL-NEVELÉSRŐL</a:t>
            </a:r>
            <a:endParaRPr lang="hu-HU" sz="8000" dirty="0">
              <a:solidFill>
                <a:schemeClr val="accent5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3398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0026"/>
          </a:xfrm>
        </p:spPr>
        <p:txBody>
          <a:bodyPr/>
          <a:lstStyle/>
          <a:p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0" y="1124744"/>
            <a:ext cx="8964488" cy="5001419"/>
          </a:xfrm>
        </p:spPr>
        <p:txBody>
          <a:bodyPr/>
          <a:lstStyle/>
          <a:p>
            <a:pPr marL="0" indent="0" algn="ctr">
              <a:buNone/>
            </a:pPr>
            <a:r>
              <a:rPr lang="hu-HU" sz="4000" b="1" dirty="0"/>
              <a:t>ELEKTRONIKUS KÖZIGAZGATÁS</a:t>
            </a:r>
          </a:p>
          <a:p>
            <a:pPr marL="0" indent="0" algn="ctr">
              <a:buNone/>
            </a:pPr>
            <a:endParaRPr lang="hu-HU" sz="4000" b="1" dirty="0"/>
          </a:p>
          <a:p>
            <a:pPr marL="0" indent="0" algn="ctr">
              <a:buNone/>
            </a:pPr>
            <a:endParaRPr lang="hu-HU" sz="4000" b="1" dirty="0"/>
          </a:p>
          <a:p>
            <a:pPr marL="0" indent="0" algn="ctr">
              <a:buNone/>
            </a:pPr>
            <a:endParaRPr lang="hu-HU" sz="4000" b="1" dirty="0"/>
          </a:p>
          <a:p>
            <a:pPr marL="0" indent="0" algn="ctr">
              <a:buNone/>
            </a:pPr>
            <a:r>
              <a:rPr lang="hu-HU" sz="4000" b="1" dirty="0"/>
              <a:t>ÉRETTSÉGI, FELVÉTELI</a:t>
            </a:r>
          </a:p>
          <a:p>
            <a:pPr marL="0" indent="0" algn="ctr">
              <a:buNone/>
            </a:pPr>
            <a:r>
              <a:rPr lang="hu-HU" sz="4000" b="1" i="1" dirty="0"/>
              <a:t>Iskolai </a:t>
            </a:r>
          </a:p>
        </p:txBody>
      </p:sp>
      <p:sp>
        <p:nvSpPr>
          <p:cNvPr id="6" name="Nyíl: lefelé mutató 5"/>
          <p:cNvSpPr/>
          <p:nvPr/>
        </p:nvSpPr>
        <p:spPr>
          <a:xfrm>
            <a:off x="3563888" y="2204864"/>
            <a:ext cx="2016224" cy="165618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8755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619" y="116632"/>
            <a:ext cx="8492761" cy="6369571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 b="1" dirty="0"/>
              <a:t>ELEMZÉSEK</a:t>
            </a:r>
          </a:p>
        </p:txBody>
      </p:sp>
    </p:spTree>
    <p:extLst>
      <p:ext uri="{BB962C8B-B14F-4D97-AF65-F5344CB8AC3E}">
        <p14:creationId xmlns:p14="http://schemas.microsoft.com/office/powerpoint/2010/main" val="388287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6" name="Tartalom helye 15" descr="Képernyőrész kivágása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548680"/>
            <a:ext cx="10284238" cy="5165054"/>
          </a:xfrm>
        </p:spPr>
      </p:pic>
    </p:spTree>
    <p:extLst>
      <p:ext uri="{BB962C8B-B14F-4D97-AF65-F5344CB8AC3E}">
        <p14:creationId xmlns:p14="http://schemas.microsoft.com/office/powerpoint/2010/main" val="4293489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hu-HU" b="1" dirty="0"/>
              <a:t>FELVI.HU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pPr marL="0" indent="0">
              <a:buNone/>
            </a:pPr>
            <a:r>
              <a:rPr lang="hu-HU" b="1" dirty="0"/>
              <a:t>PÁLYAORIENTÁCIÓ</a:t>
            </a:r>
          </a:p>
          <a:p>
            <a:pPr>
              <a:buFontTx/>
              <a:buChar char="-"/>
            </a:pPr>
            <a:r>
              <a:rPr lang="hu-HU" dirty="0"/>
              <a:t>PÁLYÁK, FOGLALKOZÁSOK, KÉPZÉSEK</a:t>
            </a:r>
          </a:p>
          <a:p>
            <a:pPr>
              <a:buFontTx/>
              <a:buChar char="-"/>
            </a:pPr>
            <a:r>
              <a:rPr lang="hu-HU" dirty="0"/>
              <a:t>SZAKLEÍRÁSOK</a:t>
            </a:r>
          </a:p>
          <a:p>
            <a:pPr>
              <a:buFontTx/>
              <a:buChar char="-"/>
            </a:pPr>
            <a:r>
              <a:rPr lang="hu-HU" dirty="0"/>
              <a:t>DPR</a:t>
            </a:r>
          </a:p>
          <a:p>
            <a:pPr>
              <a:buFontTx/>
              <a:buChar char="-"/>
            </a:pPr>
            <a:r>
              <a:rPr lang="hu-HU" dirty="0"/>
              <a:t>ÖNISMERETI TESZTEK</a:t>
            </a:r>
          </a:p>
          <a:p>
            <a:pPr>
              <a:buFontTx/>
              <a:buChar char="-"/>
            </a:pPr>
            <a:r>
              <a:rPr lang="hu-HU" dirty="0"/>
              <a:t>NYELVISKOLA-KERESŐ</a:t>
            </a:r>
          </a:p>
          <a:p>
            <a:pPr>
              <a:buFontTx/>
              <a:buChar char="-"/>
            </a:pPr>
            <a:r>
              <a:rPr lang="hu-HU" dirty="0"/>
              <a:t>ÖSZTÖNDÍJ-KERESŐ</a:t>
            </a:r>
          </a:p>
        </p:txBody>
      </p:sp>
    </p:spTree>
    <p:extLst>
      <p:ext uri="{BB962C8B-B14F-4D97-AF65-F5344CB8AC3E}">
        <p14:creationId xmlns:p14="http://schemas.microsoft.com/office/powerpoint/2010/main" val="189517978"/>
      </p:ext>
    </p:extLst>
  </p:cSld>
  <p:clrMapOvr>
    <a:masterClrMapping/>
  </p:clrMapOvr>
</p:sld>
</file>

<file path=ppt/theme/theme1.xml><?xml version="1.0" encoding="utf-8"?>
<a:theme xmlns:a="http://schemas.openxmlformats.org/drawingml/2006/main" name="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8a866707-41e7-4207-aa93-2b9142105529">DKRHMUXQC7D2-493810551-9</_dlc_DocId>
    <_dlc_DocIdUrl xmlns="8a866707-41e7-4207-aa93-2b9142105529">
      <Url>https://intranet.oh.gov.hu/bie/_layouts/15/DocIdRedir.aspx?ID=DKRHMUXQC7D2-493810551-9</Url>
      <Description>DKRHMUXQC7D2-493810551-9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63A31BCF02CD1147A797C06A0EC047C6" ma:contentTypeVersion="2" ma:contentTypeDescription="Új dokumentum létrehozása." ma:contentTypeScope="" ma:versionID="35c3b02466a13777cc8df04c2175910b">
  <xsd:schema xmlns:xsd="http://www.w3.org/2001/XMLSchema" xmlns:xs="http://www.w3.org/2001/XMLSchema" xmlns:p="http://schemas.microsoft.com/office/2006/metadata/properties" xmlns:ns2="8a866707-41e7-4207-aa93-2b9142105529" targetNamespace="http://schemas.microsoft.com/office/2006/metadata/properties" ma:root="true" ma:fieldsID="02f78947ce9ee1c1cbf2b32bce8f4b2d" ns2:_="">
    <xsd:import namespace="8a866707-41e7-4207-aa93-2b9142105529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866707-41e7-4207-aa93-2b9142105529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kumentumazonosító értéke" ma:description="Az elemhez rendelt dokumentumazonosító értéke." ma:internalName="_dlc_DocId" ma:readOnly="true">
      <xsd:simpleType>
        <xsd:restriction base="dms:Text"/>
      </xsd:simpleType>
    </xsd:element>
    <xsd:element name="_dlc_DocIdUrl" ma:index="9" nillable="true" ma:displayName="Dokumentumazonosító" ma:description="Állandó hivatkozás a dokumentumra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1" nillable="true" ma:displayName="Résztvevők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/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107F634-AB65-47A8-A684-AA1CBB559B9C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8a866707-41e7-4207-aa93-2b9142105529"/>
    <ds:schemaRef ds:uri="http://purl.org/dc/terms/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1D9773A-DA6A-4033-8662-2260D513B0A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a866707-41e7-4207-aa93-2b914210552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2ABD12F-70C6-4071-9089-1757E8018DA3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33E38F5C-134C-4552-BFCC-ACF0D602A67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5063</TotalTime>
  <Words>261</Words>
  <Application>Microsoft Office PowerPoint</Application>
  <PresentationFormat>Diavetítés a képernyőre (4:3 oldalarány)</PresentationFormat>
  <Paragraphs>78</Paragraphs>
  <Slides>23</Slides>
  <Notes>4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23</vt:i4>
      </vt:variant>
    </vt:vector>
  </HeadingPairs>
  <TitlesOfParts>
    <vt:vector size="26" baseType="lpstr">
      <vt:lpstr>Arial</vt:lpstr>
      <vt:lpstr>Calibri</vt:lpstr>
      <vt:lpstr>Alapértelmezett terv</vt:lpstr>
      <vt:lpstr>EGY PESSZIMISTA MINDEN LEHETŐSÉGBEN LÁTJA A NEHÉZSÉGET, EGY OPTIMISTA MINDEN NEHÉZSÉGBEN MEGLÁTJA A LEHETŐSÉGET   Dr. GLOVICZKI ZOLTÁN</vt:lpstr>
      <vt:lpstr>HIVATAL</vt:lpstr>
      <vt:lpstr>PowerPoint-bemutató</vt:lpstr>
      <vt:lpstr>PowerPoint-bemutató</vt:lpstr>
      <vt:lpstr>PowerPoint-bemutató</vt:lpstr>
      <vt:lpstr>PowerPoint-bemutató</vt:lpstr>
      <vt:lpstr>ELEMZÉSEK</vt:lpstr>
      <vt:lpstr>PowerPoint-bemutató</vt:lpstr>
      <vt:lpstr>FELVI.HU</vt:lpstr>
      <vt:lpstr>PEDAGÓGUS- TÁMOGATÁS</vt:lpstr>
      <vt:lpstr>PowerPoint-bemutató</vt:lpstr>
      <vt:lpstr>PowerPoint-bemutató</vt:lpstr>
      <vt:lpstr>HAGYOMÁNYOS FEJLESZTÉSEK</vt:lpstr>
      <vt:lpstr>TEHETSÉGGONDOZÁS</vt:lpstr>
      <vt:lpstr>NEMZETKÖZI (MÓDSZERTANI) FEJLESZTÉSEK</vt:lpstr>
      <vt:lpstr>AKTUÁLIS FEJLESZTÉSI IRÁNYOK</vt:lpstr>
      <vt:lpstr>ESÉLYTEREMTÉS/ LEMORZSOLÓDÁS</vt:lpstr>
      <vt:lpstr>PISA, NEMZETI ALAPTANTERV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CsehB</dc:creator>
  <cp:lastModifiedBy>Gloviczki Zoltán Dr.</cp:lastModifiedBy>
  <cp:revision>403</cp:revision>
  <dcterms:created xsi:type="dcterms:W3CDTF">2011-02-27T14:02:30Z</dcterms:created>
  <dcterms:modified xsi:type="dcterms:W3CDTF">2017-06-28T22:34:12Z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0x01010063A31BCF02CD1147A797C06A0EC047C6</vt:lpwstr>
  </property>
  <property fmtid="{D5CDD505-2E9C-101B-9397-08002B2CF9AE}" pid="3" name="_dlc_DocIdItemGuid">
    <vt:lpwstr>c44a1c3c-e425-4e21-b751-9058a32658c7</vt:lpwstr>
  </property>
</Properties>
</file>