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13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8" r:id="rId8"/>
    <p:sldId id="265" r:id="rId9"/>
    <p:sldId id="269" r:id="rId10"/>
    <p:sldId id="266" r:id="rId11"/>
    <p:sldId id="264" r:id="rId12"/>
  </p:sldIdLst>
  <p:sldSz cx="12192000" cy="6858000"/>
  <p:notesSz cx="6881813" cy="100028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752937-41E8-4DE5-A6FA-210847FDDCFB}" type="doc">
      <dgm:prSet loTypeId="urn:microsoft.com/office/officeart/2005/8/layout/gear1" loCatId="process" qsTypeId="urn:microsoft.com/office/officeart/2005/8/quickstyle/3d5" qsCatId="3D" csTypeId="urn:microsoft.com/office/officeart/2005/8/colors/colorful1" csCatId="colorful" phldr="1"/>
      <dgm:spPr/>
    </dgm:pt>
    <dgm:pt modelId="{1FA19651-BF09-41EA-83A8-70618A453B4D}">
      <dgm:prSet phldrT="[Szöveg]" custT="1"/>
      <dgm:spPr/>
      <dgm:t>
        <a:bodyPr/>
        <a:lstStyle/>
        <a:p>
          <a:r>
            <a:rPr lang="hu-H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PEDAGÓGUS SZAKVIZSGA</a:t>
          </a:r>
        </a:p>
        <a:p>
          <a:endParaRPr lang="hu-HU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hu-H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KÖZOKTATÁSI VEZETŐ</a:t>
          </a:r>
          <a:endParaRPr lang="hu-H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B8E7DD-B0CE-48E3-9FB1-830DE041D63D}" type="parTrans" cxnId="{4D77E3A2-BD17-4A40-902B-0362976E46CE}">
      <dgm:prSet/>
      <dgm:spPr/>
      <dgm:t>
        <a:bodyPr/>
        <a:lstStyle/>
        <a:p>
          <a:endParaRPr lang="hu-HU"/>
        </a:p>
      </dgm:t>
    </dgm:pt>
    <dgm:pt modelId="{12ADF765-309F-4651-90C2-8C1F61121B2F}" type="sibTrans" cxnId="{4D77E3A2-BD17-4A40-902B-0362976E46CE}">
      <dgm:prSet/>
      <dgm:spPr/>
      <dgm:t>
        <a:bodyPr/>
        <a:lstStyle/>
        <a:p>
          <a:endParaRPr lang="hu-HU"/>
        </a:p>
      </dgm:t>
    </dgm:pt>
    <dgm:pt modelId="{757D607B-DE7C-45EE-9727-119F22179C87}">
      <dgm:prSet phldrT="[Szöveg]" custT="1"/>
      <dgm:spPr/>
      <dgm:t>
        <a:bodyPr/>
        <a:lstStyle/>
        <a:p>
          <a:r>
            <a:rPr lang="hu-HU" sz="1600" b="1" dirty="0" smtClean="0"/>
            <a:t>KÖZNEVELÉSI MESTER-VEZETŐ</a:t>
          </a:r>
          <a:endParaRPr lang="hu-HU" sz="1600" b="1" dirty="0"/>
        </a:p>
      </dgm:t>
    </dgm:pt>
    <dgm:pt modelId="{B37441A7-C73A-447A-8F01-479C7636A7F1}" type="parTrans" cxnId="{2218B0A5-B44B-485B-90AA-B94A3CF438F7}">
      <dgm:prSet/>
      <dgm:spPr/>
      <dgm:t>
        <a:bodyPr/>
        <a:lstStyle/>
        <a:p>
          <a:endParaRPr lang="hu-HU"/>
        </a:p>
      </dgm:t>
    </dgm:pt>
    <dgm:pt modelId="{4F38DC33-66B9-4E6F-BC15-D6CFDACA5D37}" type="sibTrans" cxnId="{2218B0A5-B44B-485B-90AA-B94A3CF438F7}">
      <dgm:prSet/>
      <dgm:spPr/>
      <dgm:t>
        <a:bodyPr/>
        <a:lstStyle/>
        <a:p>
          <a:endParaRPr lang="hu-HU"/>
        </a:p>
      </dgm:t>
    </dgm:pt>
    <dgm:pt modelId="{1FE8B016-C797-48FC-9D52-5FB0108A412A}">
      <dgm:prSet phldrT="[Szöveg]" custT="1"/>
      <dgm:spPr/>
      <dgm:t>
        <a:bodyPr/>
        <a:lstStyle/>
        <a:p>
          <a:r>
            <a:rPr lang="hu-HU" sz="2400" b="1" dirty="0" smtClean="0"/>
            <a:t>???</a:t>
          </a:r>
          <a:endParaRPr lang="hu-HU" sz="2400" b="1" dirty="0"/>
        </a:p>
      </dgm:t>
    </dgm:pt>
    <dgm:pt modelId="{CD843CCF-8F9F-4F76-8454-1BF7831F598A}" type="parTrans" cxnId="{339A336F-572F-4379-9B3C-1EC62303E18C}">
      <dgm:prSet/>
      <dgm:spPr/>
      <dgm:t>
        <a:bodyPr/>
        <a:lstStyle/>
        <a:p>
          <a:endParaRPr lang="hu-HU"/>
        </a:p>
      </dgm:t>
    </dgm:pt>
    <dgm:pt modelId="{64475A43-0B82-462E-8925-86BFD860062D}" type="sibTrans" cxnId="{339A336F-572F-4379-9B3C-1EC62303E18C}">
      <dgm:prSet/>
      <dgm:spPr/>
      <dgm:t>
        <a:bodyPr/>
        <a:lstStyle/>
        <a:p>
          <a:endParaRPr lang="hu-HU"/>
        </a:p>
      </dgm:t>
    </dgm:pt>
    <dgm:pt modelId="{CDFA742A-F5DE-4E06-9ADF-7F7DB2D3793A}" type="pres">
      <dgm:prSet presAssocID="{1F752937-41E8-4DE5-A6FA-210847FDDCF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524F297-7656-446A-B8D0-9E2B0FE07243}" type="pres">
      <dgm:prSet presAssocID="{1FA19651-BF09-41EA-83A8-70618A453B4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13DDCD-9CE2-48FD-B5B4-E6684405A739}" type="pres">
      <dgm:prSet presAssocID="{1FA19651-BF09-41EA-83A8-70618A453B4D}" presName="gear1srcNode" presStyleLbl="node1" presStyleIdx="0" presStyleCnt="3"/>
      <dgm:spPr/>
      <dgm:t>
        <a:bodyPr/>
        <a:lstStyle/>
        <a:p>
          <a:endParaRPr lang="hu-HU"/>
        </a:p>
      </dgm:t>
    </dgm:pt>
    <dgm:pt modelId="{6D7F59FF-1C9B-4968-B6B4-C1FE0594A754}" type="pres">
      <dgm:prSet presAssocID="{1FA19651-BF09-41EA-83A8-70618A453B4D}" presName="gear1dstNode" presStyleLbl="node1" presStyleIdx="0" presStyleCnt="3"/>
      <dgm:spPr/>
      <dgm:t>
        <a:bodyPr/>
        <a:lstStyle/>
        <a:p>
          <a:endParaRPr lang="hu-HU"/>
        </a:p>
      </dgm:t>
    </dgm:pt>
    <dgm:pt modelId="{35288F29-56CB-4A37-9FA9-FE8901E5A6FA}" type="pres">
      <dgm:prSet presAssocID="{757D607B-DE7C-45EE-9727-119F22179C8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2A4BE33-6213-479D-8650-D4A4178F8BDD}" type="pres">
      <dgm:prSet presAssocID="{757D607B-DE7C-45EE-9727-119F22179C87}" presName="gear2srcNode" presStyleLbl="node1" presStyleIdx="1" presStyleCnt="3"/>
      <dgm:spPr/>
      <dgm:t>
        <a:bodyPr/>
        <a:lstStyle/>
        <a:p>
          <a:endParaRPr lang="hu-HU"/>
        </a:p>
      </dgm:t>
    </dgm:pt>
    <dgm:pt modelId="{D136E8FD-15F4-4BE3-90F6-E7A2CDCED743}" type="pres">
      <dgm:prSet presAssocID="{757D607B-DE7C-45EE-9727-119F22179C87}" presName="gear2dstNode" presStyleLbl="node1" presStyleIdx="1" presStyleCnt="3"/>
      <dgm:spPr/>
      <dgm:t>
        <a:bodyPr/>
        <a:lstStyle/>
        <a:p>
          <a:endParaRPr lang="hu-HU"/>
        </a:p>
      </dgm:t>
    </dgm:pt>
    <dgm:pt modelId="{013BF7B1-1FC6-4D73-AA1B-EB06CB152A4B}" type="pres">
      <dgm:prSet presAssocID="{1FE8B016-C797-48FC-9D52-5FB0108A412A}" presName="gear3" presStyleLbl="node1" presStyleIdx="2" presStyleCnt="3"/>
      <dgm:spPr/>
      <dgm:t>
        <a:bodyPr/>
        <a:lstStyle/>
        <a:p>
          <a:endParaRPr lang="hu-HU"/>
        </a:p>
      </dgm:t>
    </dgm:pt>
    <dgm:pt modelId="{9184F866-6BBD-4DD8-9232-9581D859DCA4}" type="pres">
      <dgm:prSet presAssocID="{1FE8B016-C797-48FC-9D52-5FB0108A412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37A3E0-58B0-4E47-B51F-A0507755C4A0}" type="pres">
      <dgm:prSet presAssocID="{1FE8B016-C797-48FC-9D52-5FB0108A412A}" presName="gear3srcNode" presStyleLbl="node1" presStyleIdx="2" presStyleCnt="3"/>
      <dgm:spPr/>
      <dgm:t>
        <a:bodyPr/>
        <a:lstStyle/>
        <a:p>
          <a:endParaRPr lang="hu-HU"/>
        </a:p>
      </dgm:t>
    </dgm:pt>
    <dgm:pt modelId="{1F8ED414-31C9-4437-8A4D-0F875F583BF2}" type="pres">
      <dgm:prSet presAssocID="{1FE8B016-C797-48FC-9D52-5FB0108A412A}" presName="gear3dstNode" presStyleLbl="node1" presStyleIdx="2" presStyleCnt="3"/>
      <dgm:spPr/>
      <dgm:t>
        <a:bodyPr/>
        <a:lstStyle/>
        <a:p>
          <a:endParaRPr lang="hu-HU"/>
        </a:p>
      </dgm:t>
    </dgm:pt>
    <dgm:pt modelId="{CBB94A73-6DDF-4CFA-B9B3-BBA15CBFECB6}" type="pres">
      <dgm:prSet presAssocID="{12ADF765-309F-4651-90C2-8C1F61121B2F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67CBE465-C207-4219-B125-B0E3C5C16227}" type="pres">
      <dgm:prSet presAssocID="{4F38DC33-66B9-4E6F-BC15-D6CFDACA5D37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A330E57A-FE36-49B7-AFE7-3AF81A86FBA5}" type="pres">
      <dgm:prSet presAssocID="{64475A43-0B82-462E-8925-86BFD860062D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A3CF33B0-FF4D-4C64-A25F-681BA9AD5E1B}" type="presOf" srcId="{64475A43-0B82-462E-8925-86BFD860062D}" destId="{A330E57A-FE36-49B7-AFE7-3AF81A86FBA5}" srcOrd="0" destOrd="0" presId="urn:microsoft.com/office/officeart/2005/8/layout/gear1"/>
    <dgm:cxn modelId="{FB11B7C1-D998-448D-99C3-9B7C8E7A37FC}" type="presOf" srcId="{1FA19651-BF09-41EA-83A8-70618A453B4D}" destId="{6D7F59FF-1C9B-4968-B6B4-C1FE0594A754}" srcOrd="2" destOrd="0" presId="urn:microsoft.com/office/officeart/2005/8/layout/gear1"/>
    <dgm:cxn modelId="{3BDEF38D-FEEF-472B-828E-7A80DDE8B331}" type="presOf" srcId="{4F38DC33-66B9-4E6F-BC15-D6CFDACA5D37}" destId="{67CBE465-C207-4219-B125-B0E3C5C16227}" srcOrd="0" destOrd="0" presId="urn:microsoft.com/office/officeart/2005/8/layout/gear1"/>
    <dgm:cxn modelId="{67F002B7-06E8-4E13-AB5F-3AF6C2A4AF8D}" type="presOf" srcId="{1FE8B016-C797-48FC-9D52-5FB0108A412A}" destId="{1B37A3E0-58B0-4E47-B51F-A0507755C4A0}" srcOrd="2" destOrd="0" presId="urn:microsoft.com/office/officeart/2005/8/layout/gear1"/>
    <dgm:cxn modelId="{44C7BEF6-2F16-4A78-968A-0B62D531409E}" type="presOf" srcId="{1FE8B016-C797-48FC-9D52-5FB0108A412A}" destId="{9184F866-6BBD-4DD8-9232-9581D859DCA4}" srcOrd="1" destOrd="0" presId="urn:microsoft.com/office/officeart/2005/8/layout/gear1"/>
    <dgm:cxn modelId="{2218B0A5-B44B-485B-90AA-B94A3CF438F7}" srcId="{1F752937-41E8-4DE5-A6FA-210847FDDCFB}" destId="{757D607B-DE7C-45EE-9727-119F22179C87}" srcOrd="1" destOrd="0" parTransId="{B37441A7-C73A-447A-8F01-479C7636A7F1}" sibTransId="{4F38DC33-66B9-4E6F-BC15-D6CFDACA5D37}"/>
    <dgm:cxn modelId="{4D77E3A2-BD17-4A40-902B-0362976E46CE}" srcId="{1F752937-41E8-4DE5-A6FA-210847FDDCFB}" destId="{1FA19651-BF09-41EA-83A8-70618A453B4D}" srcOrd="0" destOrd="0" parTransId="{22B8E7DD-B0CE-48E3-9FB1-830DE041D63D}" sibTransId="{12ADF765-309F-4651-90C2-8C1F61121B2F}"/>
    <dgm:cxn modelId="{339A336F-572F-4379-9B3C-1EC62303E18C}" srcId="{1F752937-41E8-4DE5-A6FA-210847FDDCFB}" destId="{1FE8B016-C797-48FC-9D52-5FB0108A412A}" srcOrd="2" destOrd="0" parTransId="{CD843CCF-8F9F-4F76-8454-1BF7831F598A}" sibTransId="{64475A43-0B82-462E-8925-86BFD860062D}"/>
    <dgm:cxn modelId="{931D75CB-4EE8-4FD1-BA54-6E3AE4A15E56}" type="presOf" srcId="{757D607B-DE7C-45EE-9727-119F22179C87}" destId="{D136E8FD-15F4-4BE3-90F6-E7A2CDCED743}" srcOrd="2" destOrd="0" presId="urn:microsoft.com/office/officeart/2005/8/layout/gear1"/>
    <dgm:cxn modelId="{2D88F439-B281-4EF1-A073-E9D48066D506}" type="presOf" srcId="{12ADF765-309F-4651-90C2-8C1F61121B2F}" destId="{CBB94A73-6DDF-4CFA-B9B3-BBA15CBFECB6}" srcOrd="0" destOrd="0" presId="urn:microsoft.com/office/officeart/2005/8/layout/gear1"/>
    <dgm:cxn modelId="{049217B2-F844-41E4-A3A4-D9A47CCA3FFA}" type="presOf" srcId="{1FA19651-BF09-41EA-83A8-70618A453B4D}" destId="{8524F297-7656-446A-B8D0-9E2B0FE07243}" srcOrd="0" destOrd="0" presId="urn:microsoft.com/office/officeart/2005/8/layout/gear1"/>
    <dgm:cxn modelId="{84290AAC-26EE-4972-AB5F-FED0A91FF3D8}" type="presOf" srcId="{1FE8B016-C797-48FC-9D52-5FB0108A412A}" destId="{013BF7B1-1FC6-4D73-AA1B-EB06CB152A4B}" srcOrd="0" destOrd="0" presId="urn:microsoft.com/office/officeart/2005/8/layout/gear1"/>
    <dgm:cxn modelId="{B6F773A0-116E-4C69-A1A7-17A74B744076}" type="presOf" srcId="{1F752937-41E8-4DE5-A6FA-210847FDDCFB}" destId="{CDFA742A-F5DE-4E06-9ADF-7F7DB2D3793A}" srcOrd="0" destOrd="0" presId="urn:microsoft.com/office/officeart/2005/8/layout/gear1"/>
    <dgm:cxn modelId="{1CBD8627-B580-4FB8-946B-B49451263252}" type="presOf" srcId="{1FE8B016-C797-48FC-9D52-5FB0108A412A}" destId="{1F8ED414-31C9-4437-8A4D-0F875F583BF2}" srcOrd="3" destOrd="0" presId="urn:microsoft.com/office/officeart/2005/8/layout/gear1"/>
    <dgm:cxn modelId="{89CEC7A5-586F-4F75-B425-C9E8D6109145}" type="presOf" srcId="{757D607B-DE7C-45EE-9727-119F22179C87}" destId="{35288F29-56CB-4A37-9FA9-FE8901E5A6FA}" srcOrd="0" destOrd="0" presId="urn:microsoft.com/office/officeart/2005/8/layout/gear1"/>
    <dgm:cxn modelId="{71F99E4A-D818-422C-93B5-F76BD82C0340}" type="presOf" srcId="{1FA19651-BF09-41EA-83A8-70618A453B4D}" destId="{1713DDCD-9CE2-48FD-B5B4-E6684405A739}" srcOrd="1" destOrd="0" presId="urn:microsoft.com/office/officeart/2005/8/layout/gear1"/>
    <dgm:cxn modelId="{97C16BD7-7816-4B52-B73C-45D1766212CE}" type="presOf" srcId="{757D607B-DE7C-45EE-9727-119F22179C87}" destId="{92A4BE33-6213-479D-8650-D4A4178F8BDD}" srcOrd="1" destOrd="0" presId="urn:microsoft.com/office/officeart/2005/8/layout/gear1"/>
    <dgm:cxn modelId="{45A12C42-9DC5-4853-9524-F05A6BFCBD41}" type="presParOf" srcId="{CDFA742A-F5DE-4E06-9ADF-7F7DB2D3793A}" destId="{8524F297-7656-446A-B8D0-9E2B0FE07243}" srcOrd="0" destOrd="0" presId="urn:microsoft.com/office/officeart/2005/8/layout/gear1"/>
    <dgm:cxn modelId="{ADC035D4-B0C1-4CC9-B90B-F1840FAE5030}" type="presParOf" srcId="{CDFA742A-F5DE-4E06-9ADF-7F7DB2D3793A}" destId="{1713DDCD-9CE2-48FD-B5B4-E6684405A739}" srcOrd="1" destOrd="0" presId="urn:microsoft.com/office/officeart/2005/8/layout/gear1"/>
    <dgm:cxn modelId="{498B93E8-1111-4747-955B-04D620664B3E}" type="presParOf" srcId="{CDFA742A-F5DE-4E06-9ADF-7F7DB2D3793A}" destId="{6D7F59FF-1C9B-4968-B6B4-C1FE0594A754}" srcOrd="2" destOrd="0" presId="urn:microsoft.com/office/officeart/2005/8/layout/gear1"/>
    <dgm:cxn modelId="{F0876B1C-F3B1-4A74-801E-F966770CEC74}" type="presParOf" srcId="{CDFA742A-F5DE-4E06-9ADF-7F7DB2D3793A}" destId="{35288F29-56CB-4A37-9FA9-FE8901E5A6FA}" srcOrd="3" destOrd="0" presId="urn:microsoft.com/office/officeart/2005/8/layout/gear1"/>
    <dgm:cxn modelId="{97139B89-7649-4D0A-8D65-327F45714904}" type="presParOf" srcId="{CDFA742A-F5DE-4E06-9ADF-7F7DB2D3793A}" destId="{92A4BE33-6213-479D-8650-D4A4178F8BDD}" srcOrd="4" destOrd="0" presId="urn:microsoft.com/office/officeart/2005/8/layout/gear1"/>
    <dgm:cxn modelId="{7395AB5B-6AFC-4CA8-A43B-5CE5EBCB8D5F}" type="presParOf" srcId="{CDFA742A-F5DE-4E06-9ADF-7F7DB2D3793A}" destId="{D136E8FD-15F4-4BE3-90F6-E7A2CDCED743}" srcOrd="5" destOrd="0" presId="urn:microsoft.com/office/officeart/2005/8/layout/gear1"/>
    <dgm:cxn modelId="{28907159-1368-4275-ACBF-8113E7CFF859}" type="presParOf" srcId="{CDFA742A-F5DE-4E06-9ADF-7F7DB2D3793A}" destId="{013BF7B1-1FC6-4D73-AA1B-EB06CB152A4B}" srcOrd="6" destOrd="0" presId="urn:microsoft.com/office/officeart/2005/8/layout/gear1"/>
    <dgm:cxn modelId="{EC787981-2083-4111-87F3-474DF442B36B}" type="presParOf" srcId="{CDFA742A-F5DE-4E06-9ADF-7F7DB2D3793A}" destId="{9184F866-6BBD-4DD8-9232-9581D859DCA4}" srcOrd="7" destOrd="0" presId="urn:microsoft.com/office/officeart/2005/8/layout/gear1"/>
    <dgm:cxn modelId="{ADCB4EE6-BB16-4920-BB7E-DCD30F038D37}" type="presParOf" srcId="{CDFA742A-F5DE-4E06-9ADF-7F7DB2D3793A}" destId="{1B37A3E0-58B0-4E47-B51F-A0507755C4A0}" srcOrd="8" destOrd="0" presId="urn:microsoft.com/office/officeart/2005/8/layout/gear1"/>
    <dgm:cxn modelId="{D2C460DF-27D8-4588-A36A-2E78E33794A6}" type="presParOf" srcId="{CDFA742A-F5DE-4E06-9ADF-7F7DB2D3793A}" destId="{1F8ED414-31C9-4437-8A4D-0F875F583BF2}" srcOrd="9" destOrd="0" presId="urn:microsoft.com/office/officeart/2005/8/layout/gear1"/>
    <dgm:cxn modelId="{1BEE8D0A-1CA8-4C08-B3C6-A5F2CAEE220D}" type="presParOf" srcId="{CDFA742A-F5DE-4E06-9ADF-7F7DB2D3793A}" destId="{CBB94A73-6DDF-4CFA-B9B3-BBA15CBFECB6}" srcOrd="10" destOrd="0" presId="urn:microsoft.com/office/officeart/2005/8/layout/gear1"/>
    <dgm:cxn modelId="{B8C216C8-044A-4C9E-B8C4-AD7D2A86FC42}" type="presParOf" srcId="{CDFA742A-F5DE-4E06-9ADF-7F7DB2D3793A}" destId="{67CBE465-C207-4219-B125-B0E3C5C16227}" srcOrd="11" destOrd="0" presId="urn:microsoft.com/office/officeart/2005/8/layout/gear1"/>
    <dgm:cxn modelId="{728BDA3B-FCC5-4C12-B2D6-549EF8B89A79}" type="presParOf" srcId="{CDFA742A-F5DE-4E06-9ADF-7F7DB2D3793A}" destId="{A330E57A-FE36-49B7-AFE7-3AF81A86FB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4B5181-2D8A-404D-A851-65487E5D085D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04A6F0A9-A701-4F79-87C4-CD0F9C88F3A0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Elmúlt 5 év hazai változásai</a:t>
          </a:r>
          <a:endParaRPr lang="hu-HU" sz="20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569A7B-8269-4F26-809D-6539DDA2E800}" type="parTrans" cxnId="{E37EE710-1D50-4B1E-BB9D-A783315407BB}">
      <dgm:prSet/>
      <dgm:spPr/>
      <dgm:t>
        <a:bodyPr/>
        <a:lstStyle/>
        <a:p>
          <a:endParaRPr lang="hu-HU"/>
        </a:p>
      </dgm:t>
    </dgm:pt>
    <dgm:pt modelId="{16C8C749-BC30-484D-A886-2E507A9E40EC}" type="sibTrans" cxnId="{E37EE710-1D50-4B1E-BB9D-A783315407BB}">
      <dgm:prSet/>
      <dgm:spPr/>
      <dgm:t>
        <a:bodyPr/>
        <a:lstStyle/>
        <a:p>
          <a:endParaRPr lang="hu-HU"/>
        </a:p>
      </dgm:t>
    </dgm:pt>
    <dgm:pt modelId="{066E2427-3B4A-4E45-987A-EAFDF1AA7AAC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Nemzetközi tendenciák</a:t>
          </a:r>
          <a:endParaRPr lang="hu-HU" sz="20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01FDA2-314B-410E-80A0-3B6617BF0E2E}" type="parTrans" cxnId="{1ACFB106-463C-472C-A788-7DA3030C80BD}">
      <dgm:prSet/>
      <dgm:spPr/>
      <dgm:t>
        <a:bodyPr/>
        <a:lstStyle/>
        <a:p>
          <a:endParaRPr lang="hu-HU"/>
        </a:p>
      </dgm:t>
    </dgm:pt>
    <dgm:pt modelId="{150289DA-8289-452B-A063-2460DDE00E1C}" type="sibTrans" cxnId="{1ACFB106-463C-472C-A788-7DA3030C80BD}">
      <dgm:prSet/>
      <dgm:spPr/>
      <dgm:t>
        <a:bodyPr/>
        <a:lstStyle/>
        <a:p>
          <a:endParaRPr lang="hu-HU"/>
        </a:p>
      </dgm:t>
    </dgm:pt>
    <dgm:pt modelId="{02CEA612-CF45-4628-AEC7-02D97B669B32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Új vezetői kompetenciák</a:t>
          </a:r>
          <a:endParaRPr lang="hu-HU" sz="20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D7B565-A2DD-4468-BBE9-6EC30E568C00}" type="parTrans" cxnId="{E2596068-6553-445B-AA41-A4E93ABC7F08}">
      <dgm:prSet/>
      <dgm:spPr/>
      <dgm:t>
        <a:bodyPr/>
        <a:lstStyle/>
        <a:p>
          <a:endParaRPr lang="hu-HU"/>
        </a:p>
      </dgm:t>
    </dgm:pt>
    <dgm:pt modelId="{27C110C6-14AC-45E8-B435-142802B0DCAA}" type="sibTrans" cxnId="{E2596068-6553-445B-AA41-A4E93ABC7F08}">
      <dgm:prSet/>
      <dgm:spPr/>
      <dgm:t>
        <a:bodyPr/>
        <a:lstStyle/>
        <a:p>
          <a:endParaRPr lang="hu-HU"/>
        </a:p>
      </dgm:t>
    </dgm:pt>
    <dgm:pt modelId="{102B2453-9975-463E-86F0-1A62470E34A2}" type="pres">
      <dgm:prSet presAssocID="{974B5181-2D8A-404D-A851-65487E5D085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01769F0E-51EB-47F0-B98C-1AF68E7BA799}" type="pres">
      <dgm:prSet presAssocID="{04A6F0A9-A701-4F79-87C4-CD0F9C88F3A0}" presName="Accent1" presStyleCnt="0"/>
      <dgm:spPr/>
    </dgm:pt>
    <dgm:pt modelId="{084F4D3E-8E17-4A18-BEBD-26D5FA222FB4}" type="pres">
      <dgm:prSet presAssocID="{04A6F0A9-A701-4F79-87C4-CD0F9C88F3A0}" presName="Accent" presStyleLbl="node1" presStyleIdx="0" presStyleCnt="3" custScaleX="166554"/>
      <dgm:spPr/>
    </dgm:pt>
    <dgm:pt modelId="{82AEE97A-CA12-40F7-8651-167FF43E88A0}" type="pres">
      <dgm:prSet presAssocID="{04A6F0A9-A701-4F79-87C4-CD0F9C88F3A0}" presName="Parent1" presStyleLbl="revTx" presStyleIdx="0" presStyleCnt="3" custScaleX="125456" custScaleY="112453" custLinFactNeighborX="2745" custLinFactNeighborY="-177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157711-490C-44A4-AF37-38F7B49698DD}" type="pres">
      <dgm:prSet presAssocID="{066E2427-3B4A-4E45-987A-EAFDF1AA7AAC}" presName="Accent2" presStyleCnt="0"/>
      <dgm:spPr/>
    </dgm:pt>
    <dgm:pt modelId="{25C3914C-1175-4880-A2BA-971FE9152BDF}" type="pres">
      <dgm:prSet presAssocID="{066E2427-3B4A-4E45-987A-EAFDF1AA7AAC}" presName="Accent" presStyleLbl="node1" presStyleIdx="1" presStyleCnt="3" custScaleX="171141"/>
      <dgm:spPr/>
    </dgm:pt>
    <dgm:pt modelId="{5050813F-776B-4DF1-98B3-F84DEA2CCC91}" type="pres">
      <dgm:prSet presAssocID="{066E2427-3B4A-4E45-987A-EAFDF1AA7AAC}" presName="Parent2" presStyleLbl="revTx" presStyleIdx="1" presStyleCnt="3" custScaleX="117256" custLinFactNeighborX="-6103" custLinFactNeighborY="-40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DCFD3C-AFB1-4FD9-8A63-9DF5BD7CAD79}" type="pres">
      <dgm:prSet presAssocID="{02CEA612-CF45-4628-AEC7-02D97B669B32}" presName="Accent3" presStyleCnt="0"/>
      <dgm:spPr/>
    </dgm:pt>
    <dgm:pt modelId="{1BF043F7-F912-4802-8AA2-450E14C21908}" type="pres">
      <dgm:prSet presAssocID="{02CEA612-CF45-4628-AEC7-02D97B669B32}" presName="Accent" presStyleLbl="node1" presStyleIdx="2" presStyleCnt="3" custScaleX="185253"/>
      <dgm:spPr/>
    </dgm:pt>
    <dgm:pt modelId="{FD3F27AC-ED80-48A5-8D47-0BFE7C0E5061}" type="pres">
      <dgm:prSet presAssocID="{02CEA612-CF45-4628-AEC7-02D97B669B32}" presName="Parent3" presStyleLbl="revTx" presStyleIdx="2" presStyleCnt="3" custScaleX="160917" custLinFactNeighborX="3832" custLinFactNeighborY="9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ACFB106-463C-472C-A788-7DA3030C80BD}" srcId="{974B5181-2D8A-404D-A851-65487E5D085D}" destId="{066E2427-3B4A-4E45-987A-EAFDF1AA7AAC}" srcOrd="1" destOrd="0" parTransId="{9501FDA2-314B-410E-80A0-3B6617BF0E2E}" sibTransId="{150289DA-8289-452B-A063-2460DDE00E1C}"/>
    <dgm:cxn modelId="{7F598009-B75E-43B9-B22B-90FDD8616D61}" type="presOf" srcId="{02CEA612-CF45-4628-AEC7-02D97B669B32}" destId="{FD3F27AC-ED80-48A5-8D47-0BFE7C0E5061}" srcOrd="0" destOrd="0" presId="urn:microsoft.com/office/officeart/2009/layout/CircleArrowProcess"/>
    <dgm:cxn modelId="{BC21A602-DAD4-4062-9732-405A91F42F43}" type="presOf" srcId="{974B5181-2D8A-404D-A851-65487E5D085D}" destId="{102B2453-9975-463E-86F0-1A62470E34A2}" srcOrd="0" destOrd="0" presId="urn:microsoft.com/office/officeart/2009/layout/CircleArrowProcess"/>
    <dgm:cxn modelId="{E2596068-6553-445B-AA41-A4E93ABC7F08}" srcId="{974B5181-2D8A-404D-A851-65487E5D085D}" destId="{02CEA612-CF45-4628-AEC7-02D97B669B32}" srcOrd="2" destOrd="0" parTransId="{B0D7B565-A2DD-4468-BBE9-6EC30E568C00}" sibTransId="{27C110C6-14AC-45E8-B435-142802B0DCAA}"/>
    <dgm:cxn modelId="{027BC67F-FB60-419B-A0A4-249739F6683E}" type="presOf" srcId="{066E2427-3B4A-4E45-987A-EAFDF1AA7AAC}" destId="{5050813F-776B-4DF1-98B3-F84DEA2CCC91}" srcOrd="0" destOrd="0" presId="urn:microsoft.com/office/officeart/2009/layout/CircleArrowProcess"/>
    <dgm:cxn modelId="{020C5174-5602-4692-95C7-9435141B2E2D}" type="presOf" srcId="{04A6F0A9-A701-4F79-87C4-CD0F9C88F3A0}" destId="{82AEE97A-CA12-40F7-8651-167FF43E88A0}" srcOrd="0" destOrd="0" presId="urn:microsoft.com/office/officeart/2009/layout/CircleArrowProcess"/>
    <dgm:cxn modelId="{E37EE710-1D50-4B1E-BB9D-A783315407BB}" srcId="{974B5181-2D8A-404D-A851-65487E5D085D}" destId="{04A6F0A9-A701-4F79-87C4-CD0F9C88F3A0}" srcOrd="0" destOrd="0" parTransId="{04569A7B-8269-4F26-809D-6539DDA2E800}" sibTransId="{16C8C749-BC30-484D-A886-2E507A9E40EC}"/>
    <dgm:cxn modelId="{004A3014-FC72-479D-ADF7-7865337ED515}" type="presParOf" srcId="{102B2453-9975-463E-86F0-1A62470E34A2}" destId="{01769F0E-51EB-47F0-B98C-1AF68E7BA799}" srcOrd="0" destOrd="0" presId="urn:microsoft.com/office/officeart/2009/layout/CircleArrowProcess"/>
    <dgm:cxn modelId="{2FA40E46-9C02-4F88-9FBB-CD3087FE5509}" type="presParOf" srcId="{01769F0E-51EB-47F0-B98C-1AF68E7BA799}" destId="{084F4D3E-8E17-4A18-BEBD-26D5FA222FB4}" srcOrd="0" destOrd="0" presId="urn:microsoft.com/office/officeart/2009/layout/CircleArrowProcess"/>
    <dgm:cxn modelId="{2DC6737F-30BF-44FA-BA43-E11ED29E0802}" type="presParOf" srcId="{102B2453-9975-463E-86F0-1A62470E34A2}" destId="{82AEE97A-CA12-40F7-8651-167FF43E88A0}" srcOrd="1" destOrd="0" presId="urn:microsoft.com/office/officeart/2009/layout/CircleArrowProcess"/>
    <dgm:cxn modelId="{01E16E64-F413-4B95-878C-C545BD75BC26}" type="presParOf" srcId="{102B2453-9975-463E-86F0-1A62470E34A2}" destId="{15157711-490C-44A4-AF37-38F7B49698DD}" srcOrd="2" destOrd="0" presId="urn:microsoft.com/office/officeart/2009/layout/CircleArrowProcess"/>
    <dgm:cxn modelId="{0A9A027F-376F-4291-8FA4-3D3CC2DCC303}" type="presParOf" srcId="{15157711-490C-44A4-AF37-38F7B49698DD}" destId="{25C3914C-1175-4880-A2BA-971FE9152BDF}" srcOrd="0" destOrd="0" presId="urn:microsoft.com/office/officeart/2009/layout/CircleArrowProcess"/>
    <dgm:cxn modelId="{A7ABA3F1-0FDD-4806-A0C8-E815821BFF27}" type="presParOf" srcId="{102B2453-9975-463E-86F0-1A62470E34A2}" destId="{5050813F-776B-4DF1-98B3-F84DEA2CCC91}" srcOrd="3" destOrd="0" presId="urn:microsoft.com/office/officeart/2009/layout/CircleArrowProcess"/>
    <dgm:cxn modelId="{B8787544-CA00-44C2-8F5B-787F56B8231A}" type="presParOf" srcId="{102B2453-9975-463E-86F0-1A62470E34A2}" destId="{2FDCFD3C-AFB1-4FD9-8A63-9DF5BD7CAD79}" srcOrd="4" destOrd="0" presId="urn:microsoft.com/office/officeart/2009/layout/CircleArrowProcess"/>
    <dgm:cxn modelId="{E8B2177D-00DF-4F59-ABB7-63BC9219FBD3}" type="presParOf" srcId="{2FDCFD3C-AFB1-4FD9-8A63-9DF5BD7CAD79}" destId="{1BF043F7-F912-4802-8AA2-450E14C21908}" srcOrd="0" destOrd="0" presId="urn:microsoft.com/office/officeart/2009/layout/CircleArrowProcess"/>
    <dgm:cxn modelId="{30D5D354-1123-40D1-9297-23194F63C722}" type="presParOf" srcId="{102B2453-9975-463E-86F0-1A62470E34A2}" destId="{FD3F27AC-ED80-48A5-8D47-0BFE7C0E506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F391F8-D328-4FFA-B3E8-28CE8F11818E}" type="doc">
      <dgm:prSet loTypeId="urn:microsoft.com/office/officeart/2005/8/layout/process3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A98D8159-EF08-416B-8C0F-5EDD37DFD808}">
      <dgm:prSet phldrT="[Szöveg]" custT="1"/>
      <dgm:spPr/>
      <dgm:t>
        <a:bodyPr/>
        <a:lstStyle/>
        <a:p>
          <a:pPr algn="ctr"/>
          <a:r>
            <a:rPr lang="hu-H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Vezetői identitás</a:t>
          </a:r>
          <a:endParaRPr lang="hu-H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F9C304-0BE8-4485-A553-3C51A1EFBE6D}" type="parTrans" cxnId="{3A4A1FBE-6DA2-4D09-BD12-48CCCC96C95B}">
      <dgm:prSet/>
      <dgm:spPr/>
      <dgm:t>
        <a:bodyPr/>
        <a:lstStyle/>
        <a:p>
          <a:endParaRPr lang="hu-HU"/>
        </a:p>
      </dgm:t>
    </dgm:pt>
    <dgm:pt modelId="{552697C0-9B13-492B-B403-C00F4D0D58AA}" type="sibTrans" cxnId="{3A4A1FBE-6DA2-4D09-BD12-48CCCC96C95B}">
      <dgm:prSet/>
      <dgm:spPr/>
      <dgm:t>
        <a:bodyPr/>
        <a:lstStyle/>
        <a:p>
          <a:endParaRPr lang="hu-HU"/>
        </a:p>
      </dgm:t>
    </dgm:pt>
    <dgm:pt modelId="{A0A4D57C-11ED-404A-81D2-50455FDD1174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Önismeret szerepe a vezetésben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C6AE97-8A5B-4C77-B402-EE65A90D2612}" type="parTrans" cxnId="{12515F4D-133C-434C-AC0E-3E783548209B}">
      <dgm:prSet/>
      <dgm:spPr/>
      <dgm:t>
        <a:bodyPr/>
        <a:lstStyle/>
        <a:p>
          <a:endParaRPr lang="hu-HU"/>
        </a:p>
      </dgm:t>
    </dgm:pt>
    <dgm:pt modelId="{002F7981-BF74-4EF9-B734-7EE44B62086B}" type="sibTrans" cxnId="{12515F4D-133C-434C-AC0E-3E783548209B}">
      <dgm:prSet/>
      <dgm:spPr/>
      <dgm:t>
        <a:bodyPr/>
        <a:lstStyle/>
        <a:p>
          <a:endParaRPr lang="hu-HU"/>
        </a:p>
      </dgm:t>
    </dgm:pt>
    <dgm:pt modelId="{A5D7BB1A-F0B7-4DEE-B160-635C09723EE1}">
      <dgm:prSet phldrT="[Szöveg]" custT="1"/>
      <dgm:spPr/>
      <dgm:t>
        <a:bodyPr/>
        <a:lstStyle/>
        <a:p>
          <a:pPr algn="ctr"/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Coach szemlélet a vezetésben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BC23FB-A396-4B6F-8290-E41185750225}" type="parTrans" cxnId="{E4DA6FA4-194B-4EB2-BF7E-512FE727288E}">
      <dgm:prSet/>
      <dgm:spPr/>
      <dgm:t>
        <a:bodyPr/>
        <a:lstStyle/>
        <a:p>
          <a:endParaRPr lang="hu-HU"/>
        </a:p>
      </dgm:t>
    </dgm:pt>
    <dgm:pt modelId="{1A810320-6846-4E9C-A8D4-57623FCE8375}" type="sibTrans" cxnId="{E4DA6FA4-194B-4EB2-BF7E-512FE727288E}">
      <dgm:prSet/>
      <dgm:spPr/>
      <dgm:t>
        <a:bodyPr/>
        <a:lstStyle/>
        <a:p>
          <a:endParaRPr lang="hu-HU"/>
        </a:p>
      </dgm:t>
    </dgm:pt>
    <dgm:pt modelId="{39955246-D026-4FAA-A694-5D5759D2801A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Együttműködés, kooperáció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C18591-7852-4DE2-91E1-87457064F00D}" type="parTrans" cxnId="{B97101AD-C955-4C94-B493-E67843E64420}">
      <dgm:prSet/>
      <dgm:spPr/>
      <dgm:t>
        <a:bodyPr/>
        <a:lstStyle/>
        <a:p>
          <a:endParaRPr lang="hu-HU"/>
        </a:p>
      </dgm:t>
    </dgm:pt>
    <dgm:pt modelId="{82498B80-C1D6-4F7C-864F-EBDD55429BE2}" type="sibTrans" cxnId="{B97101AD-C955-4C94-B493-E67843E64420}">
      <dgm:prSet/>
      <dgm:spPr/>
      <dgm:t>
        <a:bodyPr/>
        <a:lstStyle/>
        <a:p>
          <a:endParaRPr lang="hu-HU"/>
        </a:p>
      </dgm:t>
    </dgm:pt>
    <dgm:pt modelId="{56A018D9-19F1-4030-B98B-CBBE99699F00}">
      <dgm:prSet phldrT="[Szöveg]" custT="1"/>
      <dgm:spPr/>
      <dgm:t>
        <a:bodyPr/>
        <a:lstStyle/>
        <a:p>
          <a:pPr algn="ctr"/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Köznevelési intézmények élete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E4835F-53C0-4C1B-B1F2-EE38D6D2FAE3}" type="parTrans" cxnId="{338CE1CC-F256-43F5-AB9D-F293F061407F}">
      <dgm:prSet/>
      <dgm:spPr/>
      <dgm:t>
        <a:bodyPr/>
        <a:lstStyle/>
        <a:p>
          <a:endParaRPr lang="hu-HU"/>
        </a:p>
      </dgm:t>
    </dgm:pt>
    <dgm:pt modelId="{0220E332-440F-4B9A-844C-8BA8BD56A6C1}" type="sibTrans" cxnId="{338CE1CC-F256-43F5-AB9D-F293F061407F}">
      <dgm:prSet/>
      <dgm:spPr/>
      <dgm:t>
        <a:bodyPr/>
        <a:lstStyle/>
        <a:p>
          <a:endParaRPr lang="hu-HU"/>
        </a:p>
      </dgm:t>
    </dgm:pt>
    <dgm:pt modelId="{EF31A00E-67B1-4B09-A64C-D0868E711ABB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Jogi környezet változásainak </a:t>
          </a:r>
          <a:r>
            <a:rPr lang="hu-HU" sz="1400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kezelse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05E06A-6415-4ACC-BB68-B09F4F4CA5B5}" type="parTrans" cxnId="{B89C185F-0AC5-4318-AD84-11225CFC81E6}">
      <dgm:prSet/>
      <dgm:spPr/>
      <dgm:t>
        <a:bodyPr/>
        <a:lstStyle/>
        <a:p>
          <a:endParaRPr lang="hu-HU"/>
        </a:p>
      </dgm:t>
    </dgm:pt>
    <dgm:pt modelId="{97B00F4E-7F81-4611-9A64-9A9B556B9922}" type="sibTrans" cxnId="{B89C185F-0AC5-4318-AD84-11225CFC81E6}">
      <dgm:prSet/>
      <dgm:spPr/>
      <dgm:t>
        <a:bodyPr/>
        <a:lstStyle/>
        <a:p>
          <a:endParaRPr lang="hu-HU"/>
        </a:p>
      </dgm:t>
    </dgm:pt>
    <dgm:pt modelId="{480B44CF-2B7C-43D9-8CBA-9506104D8FD5}">
      <dgm:prSet custT="1"/>
      <dgm:spPr/>
      <dgm:t>
        <a:bodyPr/>
        <a:lstStyle/>
        <a:p>
          <a:pPr algn="ctr"/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Digitális média kezelése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BDCBDF-76DE-491F-9998-0EE04B7B9BC5}" type="parTrans" cxnId="{8F3AEA2B-A04D-470D-9920-68DABA8BF623}">
      <dgm:prSet/>
      <dgm:spPr/>
      <dgm:t>
        <a:bodyPr/>
        <a:lstStyle/>
        <a:p>
          <a:endParaRPr lang="hu-HU"/>
        </a:p>
      </dgm:t>
    </dgm:pt>
    <dgm:pt modelId="{59F49587-A177-4EB9-BC3E-B22DD1F51F75}" type="sibTrans" cxnId="{8F3AEA2B-A04D-470D-9920-68DABA8BF623}">
      <dgm:prSet/>
      <dgm:spPr/>
      <dgm:t>
        <a:bodyPr/>
        <a:lstStyle/>
        <a:p>
          <a:endParaRPr lang="hu-HU"/>
        </a:p>
      </dgm:t>
    </dgm:pt>
    <dgm:pt modelId="{8790D250-9537-44A6-A237-9AE67077B8C2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Időgazdálkodás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FC69B8-D4AA-48B3-A2DC-4F51CDEF7333}" type="parTrans" cxnId="{F1FF50D3-8933-4BB8-A485-37629ECF4C53}">
      <dgm:prSet/>
      <dgm:spPr/>
      <dgm:t>
        <a:bodyPr/>
        <a:lstStyle/>
        <a:p>
          <a:endParaRPr lang="hu-HU"/>
        </a:p>
      </dgm:t>
    </dgm:pt>
    <dgm:pt modelId="{53EAF901-FFA5-44F1-A928-6CA2C5FD34A1}" type="sibTrans" cxnId="{F1FF50D3-8933-4BB8-A485-37629ECF4C53}">
      <dgm:prSet/>
      <dgm:spPr/>
      <dgm:t>
        <a:bodyPr/>
        <a:lstStyle/>
        <a:p>
          <a:endParaRPr lang="hu-HU"/>
        </a:p>
      </dgm:t>
    </dgm:pt>
    <dgm:pt modelId="{35F7BFF3-7A65-4151-8776-D4313071665E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Stresszkezelés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220B1-5529-443E-B710-5BE1662B464A}" type="parTrans" cxnId="{A39E261C-637E-4DA1-8A95-63DFCD52DFD1}">
      <dgm:prSet/>
      <dgm:spPr/>
      <dgm:t>
        <a:bodyPr/>
        <a:lstStyle/>
        <a:p>
          <a:endParaRPr lang="hu-HU"/>
        </a:p>
      </dgm:t>
    </dgm:pt>
    <dgm:pt modelId="{D28941CD-8F99-4991-9C11-A43CD912F852}" type="sibTrans" cxnId="{A39E261C-637E-4DA1-8A95-63DFCD52DFD1}">
      <dgm:prSet/>
      <dgm:spPr/>
      <dgm:t>
        <a:bodyPr/>
        <a:lstStyle/>
        <a:p>
          <a:endParaRPr lang="hu-HU"/>
        </a:p>
      </dgm:t>
    </dgm:pt>
    <dgm:pt modelId="{E405C3EA-8383-440E-86C2-15ED97D91025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Etikett, protokoll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5217F-C803-49A2-938D-65F63CB7C1A1}" type="parTrans" cxnId="{C9BC2192-60A4-4DA7-8306-EF4E3151576C}">
      <dgm:prSet/>
      <dgm:spPr/>
      <dgm:t>
        <a:bodyPr/>
        <a:lstStyle/>
        <a:p>
          <a:endParaRPr lang="hu-HU"/>
        </a:p>
      </dgm:t>
    </dgm:pt>
    <dgm:pt modelId="{7B2862AC-FC1A-4EB9-BE59-B2A42D99EA49}" type="sibTrans" cxnId="{C9BC2192-60A4-4DA7-8306-EF4E3151576C}">
      <dgm:prSet/>
      <dgm:spPr/>
      <dgm:t>
        <a:bodyPr/>
        <a:lstStyle/>
        <a:p>
          <a:endParaRPr lang="hu-HU"/>
        </a:p>
      </dgm:t>
    </dgm:pt>
    <dgm:pt modelId="{56C740CD-462B-4431-B984-3336F6EB6A0E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F7FE0A-209E-4B0E-9390-A80A0AEBC1ED}" type="parTrans" cxnId="{4646AD49-F79A-42F4-B319-1BC51549BD69}">
      <dgm:prSet/>
      <dgm:spPr/>
      <dgm:t>
        <a:bodyPr/>
        <a:lstStyle/>
        <a:p>
          <a:endParaRPr lang="hu-HU"/>
        </a:p>
      </dgm:t>
    </dgm:pt>
    <dgm:pt modelId="{57090B02-CD8E-44B2-A6C6-8A7CE8CF6923}" type="sibTrans" cxnId="{4646AD49-F79A-42F4-B319-1BC51549BD69}">
      <dgm:prSet/>
      <dgm:spPr/>
      <dgm:t>
        <a:bodyPr/>
        <a:lstStyle/>
        <a:p>
          <a:endParaRPr lang="hu-HU"/>
        </a:p>
      </dgm:t>
    </dgm:pt>
    <dgm:pt modelId="{620EFADA-C2B0-4456-A7B1-7C808D38D1E2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3AF40-F7E9-4B84-ABBB-86360DBEE10D}" type="parTrans" cxnId="{97A81713-7E76-4738-958C-A4A4FA3F8624}">
      <dgm:prSet/>
      <dgm:spPr/>
      <dgm:t>
        <a:bodyPr/>
        <a:lstStyle/>
        <a:p>
          <a:endParaRPr lang="hu-HU"/>
        </a:p>
      </dgm:t>
    </dgm:pt>
    <dgm:pt modelId="{176E89B8-35AA-4BBD-A414-CCCEA21B94C3}" type="sibTrans" cxnId="{97A81713-7E76-4738-958C-A4A4FA3F8624}">
      <dgm:prSet/>
      <dgm:spPr/>
      <dgm:t>
        <a:bodyPr/>
        <a:lstStyle/>
        <a:p>
          <a:endParaRPr lang="hu-HU"/>
        </a:p>
      </dgm:t>
    </dgm:pt>
    <dgm:pt modelId="{2F62D286-435C-429D-9F15-4367D1B0925C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FE68DB-8944-4836-B2AD-635388808647}" type="parTrans" cxnId="{6E3EE283-65F4-4F08-827D-06A44CA5EFD3}">
      <dgm:prSet/>
      <dgm:spPr/>
      <dgm:t>
        <a:bodyPr/>
        <a:lstStyle/>
        <a:p>
          <a:endParaRPr lang="hu-HU"/>
        </a:p>
      </dgm:t>
    </dgm:pt>
    <dgm:pt modelId="{27D1C055-D08D-44AF-8268-3F662119C074}" type="sibTrans" cxnId="{6E3EE283-65F4-4F08-827D-06A44CA5EFD3}">
      <dgm:prSet/>
      <dgm:spPr/>
      <dgm:t>
        <a:bodyPr/>
        <a:lstStyle/>
        <a:p>
          <a:endParaRPr lang="hu-HU"/>
        </a:p>
      </dgm:t>
    </dgm:pt>
    <dgm:pt modelId="{A4DCCCBB-896A-422D-922C-EBE4B0320DE3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Vezetői visszajelzés és értékelés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D6D4F7-C8D6-459E-AE13-8D6A4BCF047E}" type="parTrans" cxnId="{CB11F27F-C177-4127-9E00-8E12F876A231}">
      <dgm:prSet/>
      <dgm:spPr/>
      <dgm:t>
        <a:bodyPr/>
        <a:lstStyle/>
        <a:p>
          <a:endParaRPr lang="hu-HU"/>
        </a:p>
      </dgm:t>
    </dgm:pt>
    <dgm:pt modelId="{0E3DB2EC-291F-4964-9BDF-B98DF1663A24}" type="sibTrans" cxnId="{CB11F27F-C177-4127-9E00-8E12F876A231}">
      <dgm:prSet/>
      <dgm:spPr/>
      <dgm:t>
        <a:bodyPr/>
        <a:lstStyle/>
        <a:p>
          <a:endParaRPr lang="hu-HU"/>
        </a:p>
      </dgm:t>
    </dgm:pt>
    <dgm:pt modelId="{7B42E157-E96F-4F7D-9FC6-FE7948622365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62A704-2014-4A49-9864-757DB1578885}" type="parTrans" cxnId="{BF431638-72BB-456C-AAAA-38F829EA2562}">
      <dgm:prSet/>
      <dgm:spPr/>
      <dgm:t>
        <a:bodyPr/>
        <a:lstStyle/>
        <a:p>
          <a:endParaRPr lang="hu-HU"/>
        </a:p>
      </dgm:t>
    </dgm:pt>
    <dgm:pt modelId="{FA8FE597-96AC-40DC-80F2-BF6F65CDE4DB}" type="sibTrans" cxnId="{BF431638-72BB-456C-AAAA-38F829EA2562}">
      <dgm:prSet/>
      <dgm:spPr/>
      <dgm:t>
        <a:bodyPr/>
        <a:lstStyle/>
        <a:p>
          <a:endParaRPr lang="hu-HU"/>
        </a:p>
      </dgm:t>
    </dgm:pt>
    <dgm:pt modelId="{68392D6F-7955-43DB-A378-D197D567A3EC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Csapatépítési módszerek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521755-AF99-4D78-BC61-94E00F998CD1}" type="parTrans" cxnId="{5ACAD509-9149-4735-954C-CBB3B2D09044}">
      <dgm:prSet/>
      <dgm:spPr/>
      <dgm:t>
        <a:bodyPr/>
        <a:lstStyle/>
        <a:p>
          <a:endParaRPr lang="hu-HU"/>
        </a:p>
      </dgm:t>
    </dgm:pt>
    <dgm:pt modelId="{540C9B59-85DB-4D31-B0E9-A6C9C08437AE}" type="sibTrans" cxnId="{5ACAD509-9149-4735-954C-CBB3B2D09044}">
      <dgm:prSet/>
      <dgm:spPr/>
      <dgm:t>
        <a:bodyPr/>
        <a:lstStyle/>
        <a:p>
          <a:endParaRPr lang="hu-HU"/>
        </a:p>
      </dgm:t>
    </dgm:pt>
    <dgm:pt modelId="{6AC2C512-B472-493A-B2DE-6F358330417E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BA0C10-557F-4370-BD93-6A03AF1B3CC9}" type="parTrans" cxnId="{F568394A-1055-4977-ACC5-58786B49CC55}">
      <dgm:prSet/>
      <dgm:spPr/>
      <dgm:t>
        <a:bodyPr/>
        <a:lstStyle/>
        <a:p>
          <a:endParaRPr lang="hu-HU"/>
        </a:p>
      </dgm:t>
    </dgm:pt>
    <dgm:pt modelId="{943A0EA9-2756-4095-98CD-2E53527C26B8}" type="sibTrans" cxnId="{F568394A-1055-4977-ACC5-58786B49CC55}">
      <dgm:prSet/>
      <dgm:spPr/>
      <dgm:t>
        <a:bodyPr/>
        <a:lstStyle/>
        <a:p>
          <a:endParaRPr lang="hu-HU"/>
        </a:p>
      </dgm:t>
    </dgm:pt>
    <dgm:pt modelId="{4C8DF089-904C-448C-A2C2-238746CD305E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Értekezletveze-tés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CAD524-BEE4-4170-AD71-73994DB78647}" type="parTrans" cxnId="{3FE7F68F-E292-4BDA-979B-D27B7B422086}">
      <dgm:prSet/>
      <dgm:spPr/>
      <dgm:t>
        <a:bodyPr/>
        <a:lstStyle/>
        <a:p>
          <a:endParaRPr lang="hu-HU"/>
        </a:p>
      </dgm:t>
    </dgm:pt>
    <dgm:pt modelId="{72278786-1BB1-4F8C-81A3-53C3E009A1D5}" type="sibTrans" cxnId="{3FE7F68F-E292-4BDA-979B-D27B7B422086}">
      <dgm:prSet/>
      <dgm:spPr/>
      <dgm:t>
        <a:bodyPr/>
        <a:lstStyle/>
        <a:p>
          <a:endParaRPr lang="hu-HU"/>
        </a:p>
      </dgm:t>
    </dgm:pt>
    <dgm:pt modelId="{384F0967-CB77-4E49-B788-BE1D360ECE14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2858C8-C5EC-412C-915E-305A22252D43}" type="parTrans" cxnId="{B8D1F837-FE69-4B66-B778-2266870CC71F}">
      <dgm:prSet/>
      <dgm:spPr/>
      <dgm:t>
        <a:bodyPr/>
        <a:lstStyle/>
        <a:p>
          <a:endParaRPr lang="hu-HU"/>
        </a:p>
      </dgm:t>
    </dgm:pt>
    <dgm:pt modelId="{B47DB9CE-7145-4D5A-8A74-3726BEF5FE88}" type="sibTrans" cxnId="{B8D1F837-FE69-4B66-B778-2266870CC71F}">
      <dgm:prSet/>
      <dgm:spPr/>
      <dgm:t>
        <a:bodyPr/>
        <a:lstStyle/>
        <a:p>
          <a:endParaRPr lang="hu-HU"/>
        </a:p>
      </dgm:t>
    </dgm:pt>
    <dgm:pt modelId="{14393C62-4545-4F7F-A9D0-B70147DE0416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r>
            <a:rPr lang="hu-HU" sz="1400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Szabályzatké-szítés</a:t>
          </a:r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682960-A0B4-46FD-8C33-451DCF86A1B5}" type="parTrans" cxnId="{4A74E5A3-A415-4C30-8A1A-13A6A37DA097}">
      <dgm:prSet/>
      <dgm:spPr/>
      <dgm:t>
        <a:bodyPr/>
        <a:lstStyle/>
        <a:p>
          <a:endParaRPr lang="hu-HU"/>
        </a:p>
      </dgm:t>
    </dgm:pt>
    <dgm:pt modelId="{D0E3BD47-8D5A-45B4-9268-66F2B39106A6}" type="sibTrans" cxnId="{4A74E5A3-A415-4C30-8A1A-13A6A37DA097}">
      <dgm:prSet/>
      <dgm:spPr/>
      <dgm:t>
        <a:bodyPr/>
        <a:lstStyle/>
        <a:p>
          <a:endParaRPr lang="hu-HU"/>
        </a:p>
      </dgm:t>
    </dgm:pt>
    <dgm:pt modelId="{15C44D52-80E8-4DA9-8059-3523DBAE8447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015725-16EF-465C-A8D9-24197FFD8C34}" type="parTrans" cxnId="{20E04959-7014-4161-B9AD-37758259EA1F}">
      <dgm:prSet/>
      <dgm:spPr/>
      <dgm:t>
        <a:bodyPr/>
        <a:lstStyle/>
        <a:p>
          <a:endParaRPr lang="hu-HU"/>
        </a:p>
      </dgm:t>
    </dgm:pt>
    <dgm:pt modelId="{CAD510C7-E6F1-454D-B0FC-CAD7A4FAF0A8}" type="sibTrans" cxnId="{20E04959-7014-4161-B9AD-37758259EA1F}">
      <dgm:prSet/>
      <dgm:spPr/>
      <dgm:t>
        <a:bodyPr/>
        <a:lstStyle/>
        <a:p>
          <a:endParaRPr lang="hu-HU"/>
        </a:p>
      </dgm:t>
    </dgm:pt>
    <dgm:pt modelId="{6F8E8028-CC23-4F45-A0CF-A53C62B9E430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1A9E63-DA1B-4262-861C-A6230C3B5B4E}" type="parTrans" cxnId="{6658DD1C-D78A-486D-AD17-EA310C7AF387}">
      <dgm:prSet/>
      <dgm:spPr/>
      <dgm:t>
        <a:bodyPr/>
        <a:lstStyle/>
        <a:p>
          <a:endParaRPr lang="hu-HU"/>
        </a:p>
      </dgm:t>
    </dgm:pt>
    <dgm:pt modelId="{34D0A5F2-BDD2-4140-BA79-2043140D115A}" type="sibTrans" cxnId="{6658DD1C-D78A-486D-AD17-EA310C7AF387}">
      <dgm:prSet/>
      <dgm:spPr/>
      <dgm:t>
        <a:bodyPr/>
        <a:lstStyle/>
        <a:p>
          <a:endParaRPr lang="hu-HU"/>
        </a:p>
      </dgm:t>
    </dgm:pt>
    <dgm:pt modelId="{DCD9FC05-B3B7-4F3A-B745-A3D1A4F099B5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E55AED-2CD5-4E1D-88DF-E5ABAF1FB695}" type="parTrans" cxnId="{AD548253-ADCA-4A94-AD99-AA979D4928D5}">
      <dgm:prSet/>
      <dgm:spPr/>
      <dgm:t>
        <a:bodyPr/>
        <a:lstStyle/>
        <a:p>
          <a:endParaRPr lang="hu-HU"/>
        </a:p>
      </dgm:t>
    </dgm:pt>
    <dgm:pt modelId="{A4B349C5-4BAF-4064-9546-A8ADDCE8E8D0}" type="sibTrans" cxnId="{AD548253-ADCA-4A94-AD99-AA979D4928D5}">
      <dgm:prSet/>
      <dgm:spPr/>
      <dgm:t>
        <a:bodyPr/>
        <a:lstStyle/>
        <a:p>
          <a:endParaRPr lang="hu-HU"/>
        </a:p>
      </dgm:t>
    </dgm:pt>
    <dgm:pt modelId="{FD0F7B89-C578-4DE8-8BD7-F343B6BE0223}">
      <dgm:prSet phldrT="[Szöveg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  <dgm:t>
        <a:bodyPr/>
        <a:lstStyle/>
        <a:p>
          <a:endParaRPr lang="hu-HU" sz="14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176C53-FDD1-4F7E-BB34-93562C15AF84}" type="parTrans" cxnId="{CCF522C6-B710-4B8D-880F-00D77FF9163E}">
      <dgm:prSet/>
      <dgm:spPr/>
      <dgm:t>
        <a:bodyPr/>
        <a:lstStyle/>
        <a:p>
          <a:endParaRPr lang="hu-HU"/>
        </a:p>
      </dgm:t>
    </dgm:pt>
    <dgm:pt modelId="{578A4D40-FAFA-4F1A-A359-2F66291D8EA1}" type="sibTrans" cxnId="{CCF522C6-B710-4B8D-880F-00D77FF9163E}">
      <dgm:prSet/>
      <dgm:spPr/>
      <dgm:t>
        <a:bodyPr/>
        <a:lstStyle/>
        <a:p>
          <a:endParaRPr lang="hu-HU"/>
        </a:p>
      </dgm:t>
    </dgm:pt>
    <dgm:pt modelId="{A69AAE78-B9D5-4523-9489-9C76BEA3FAE9}" type="pres">
      <dgm:prSet presAssocID="{DAF391F8-D328-4FFA-B3E8-28CE8F1181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6E6CFAD-A794-485C-8D48-F3DF40D9D1A6}" type="pres">
      <dgm:prSet presAssocID="{A98D8159-EF08-416B-8C0F-5EDD37DFD808}" presName="composite" presStyleCnt="0"/>
      <dgm:spPr/>
    </dgm:pt>
    <dgm:pt modelId="{7E460563-0830-4E54-BF40-6CA873F493E4}" type="pres">
      <dgm:prSet presAssocID="{A98D8159-EF08-416B-8C0F-5EDD37DFD80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CA2B09-8C4B-49C5-92A7-BEE4B9C56C9C}" type="pres">
      <dgm:prSet presAssocID="{A98D8159-EF08-416B-8C0F-5EDD37DFD808}" presName="parSh" presStyleLbl="node1" presStyleIdx="0" presStyleCnt="4" custScaleX="157960" custScaleY="154237" custLinFactNeighborX="-585" custLinFactNeighborY="-4188"/>
      <dgm:spPr/>
      <dgm:t>
        <a:bodyPr/>
        <a:lstStyle/>
        <a:p>
          <a:endParaRPr lang="hu-HU"/>
        </a:p>
      </dgm:t>
    </dgm:pt>
    <dgm:pt modelId="{63132C7E-D91B-4F46-8CD0-F7744DF034CD}" type="pres">
      <dgm:prSet presAssocID="{A98D8159-EF08-416B-8C0F-5EDD37DFD808}" presName="desTx" presStyleLbl="fgAcc1" presStyleIdx="0" presStyleCnt="4" custScaleX="160433" custScaleY="99136" custLinFactNeighborX="3880" custLinFactNeighborY="1698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A15184F-B16E-4B8B-A231-1E037A45A47E}" type="pres">
      <dgm:prSet presAssocID="{552697C0-9B13-492B-B403-C00F4D0D58AA}" presName="sibTrans" presStyleLbl="sibTrans2D1" presStyleIdx="0" presStyleCnt="3"/>
      <dgm:spPr/>
      <dgm:t>
        <a:bodyPr/>
        <a:lstStyle/>
        <a:p>
          <a:endParaRPr lang="hu-HU"/>
        </a:p>
      </dgm:t>
    </dgm:pt>
    <dgm:pt modelId="{AE410212-4895-4D60-80E7-AE51590C8B03}" type="pres">
      <dgm:prSet presAssocID="{552697C0-9B13-492B-B403-C00F4D0D58AA}" presName="connTx" presStyleLbl="sibTrans2D1" presStyleIdx="0" presStyleCnt="3"/>
      <dgm:spPr/>
      <dgm:t>
        <a:bodyPr/>
        <a:lstStyle/>
        <a:p>
          <a:endParaRPr lang="hu-HU"/>
        </a:p>
      </dgm:t>
    </dgm:pt>
    <dgm:pt modelId="{AB91E258-B66C-48F9-A3E2-E6276D47DFB6}" type="pres">
      <dgm:prSet presAssocID="{A5D7BB1A-F0B7-4DEE-B160-635C09723EE1}" presName="composite" presStyleCnt="0"/>
      <dgm:spPr/>
    </dgm:pt>
    <dgm:pt modelId="{5D9839FE-DCDD-464C-AFB3-FAE5F4D3F47C}" type="pres">
      <dgm:prSet presAssocID="{A5D7BB1A-F0B7-4DEE-B160-635C09723EE1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74BEC2-3345-42FF-BD3A-F5588376139F}" type="pres">
      <dgm:prSet presAssocID="{A5D7BB1A-F0B7-4DEE-B160-635C09723EE1}" presName="parSh" presStyleLbl="node1" presStyleIdx="1" presStyleCnt="4" custScaleX="167725" custScaleY="165030"/>
      <dgm:spPr/>
      <dgm:t>
        <a:bodyPr/>
        <a:lstStyle/>
        <a:p>
          <a:endParaRPr lang="hu-HU"/>
        </a:p>
      </dgm:t>
    </dgm:pt>
    <dgm:pt modelId="{939D8797-8C4E-4186-BDC3-EB710C47CE68}" type="pres">
      <dgm:prSet presAssocID="{A5D7BB1A-F0B7-4DEE-B160-635C09723EE1}" presName="desTx" presStyleLbl="fgAcc1" presStyleIdx="1" presStyleCnt="4" custScaleX="157327" custLinFactNeighborX="8662" custLinFactNeighborY="192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CD2E48-73D8-4202-B111-F63DD8C0B493}" type="pres">
      <dgm:prSet presAssocID="{1A810320-6846-4E9C-A8D4-57623FCE8375}" presName="sibTrans" presStyleLbl="sibTrans2D1" presStyleIdx="1" presStyleCnt="3"/>
      <dgm:spPr/>
      <dgm:t>
        <a:bodyPr/>
        <a:lstStyle/>
        <a:p>
          <a:endParaRPr lang="hu-HU"/>
        </a:p>
      </dgm:t>
    </dgm:pt>
    <dgm:pt modelId="{828BA6BF-FA6D-4CE5-BB2C-9917E0284B6D}" type="pres">
      <dgm:prSet presAssocID="{1A810320-6846-4E9C-A8D4-57623FCE8375}" presName="connTx" presStyleLbl="sibTrans2D1" presStyleIdx="1" presStyleCnt="3"/>
      <dgm:spPr/>
      <dgm:t>
        <a:bodyPr/>
        <a:lstStyle/>
        <a:p>
          <a:endParaRPr lang="hu-HU"/>
        </a:p>
      </dgm:t>
    </dgm:pt>
    <dgm:pt modelId="{46D88A83-6E6D-4AE7-90EA-D40B2C9CD6DD}" type="pres">
      <dgm:prSet presAssocID="{56A018D9-19F1-4030-B98B-CBBE99699F00}" presName="composite" presStyleCnt="0"/>
      <dgm:spPr/>
    </dgm:pt>
    <dgm:pt modelId="{9F643CBE-1808-4483-A575-9E6A066B9092}" type="pres">
      <dgm:prSet presAssocID="{56A018D9-19F1-4030-B98B-CBBE99699F00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649BC0-931D-42C0-A32F-D6B1E8D3193B}" type="pres">
      <dgm:prSet presAssocID="{56A018D9-19F1-4030-B98B-CBBE99699F00}" presName="parSh" presStyleLbl="node1" presStyleIdx="2" presStyleCnt="4" custScaleX="161881" custScaleY="163682" custLinFactNeighborX="5748" custLinFactNeighborY="3539"/>
      <dgm:spPr/>
      <dgm:t>
        <a:bodyPr/>
        <a:lstStyle/>
        <a:p>
          <a:endParaRPr lang="hu-HU"/>
        </a:p>
      </dgm:t>
    </dgm:pt>
    <dgm:pt modelId="{49A8375C-7AA6-4274-9E53-6189235236E7}" type="pres">
      <dgm:prSet presAssocID="{56A018D9-19F1-4030-B98B-CBBE99699F00}" presName="desTx" presStyleLbl="fgAcc1" presStyleIdx="2" presStyleCnt="4" custScaleX="162226" custLinFactNeighborX="-366" custLinFactNeighborY="204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9236F2-2565-4176-BF92-80C448013F95}" type="pres">
      <dgm:prSet presAssocID="{0220E332-440F-4B9A-844C-8BA8BD56A6C1}" presName="sibTrans" presStyleLbl="sibTrans2D1" presStyleIdx="2" presStyleCnt="3"/>
      <dgm:spPr/>
      <dgm:t>
        <a:bodyPr/>
        <a:lstStyle/>
        <a:p>
          <a:endParaRPr lang="hu-HU"/>
        </a:p>
      </dgm:t>
    </dgm:pt>
    <dgm:pt modelId="{8ACACE9C-9591-43E8-9A23-B00863E3AFCD}" type="pres">
      <dgm:prSet presAssocID="{0220E332-440F-4B9A-844C-8BA8BD56A6C1}" presName="connTx" presStyleLbl="sibTrans2D1" presStyleIdx="2" presStyleCnt="3"/>
      <dgm:spPr/>
      <dgm:t>
        <a:bodyPr/>
        <a:lstStyle/>
        <a:p>
          <a:endParaRPr lang="hu-HU"/>
        </a:p>
      </dgm:t>
    </dgm:pt>
    <dgm:pt modelId="{EC45B4A9-7578-43A7-AC28-8CAC883B296A}" type="pres">
      <dgm:prSet presAssocID="{480B44CF-2B7C-43D9-8CBA-9506104D8FD5}" presName="composite" presStyleCnt="0"/>
      <dgm:spPr/>
    </dgm:pt>
    <dgm:pt modelId="{14A2A7FF-F68C-4FBF-B1AE-CB76B3E04C67}" type="pres">
      <dgm:prSet presAssocID="{480B44CF-2B7C-43D9-8CBA-9506104D8FD5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D1EED3-215C-47AD-8A2A-95477A1B40C8}" type="pres">
      <dgm:prSet presAssocID="{480B44CF-2B7C-43D9-8CBA-9506104D8FD5}" presName="parSh" presStyleLbl="node1" presStyleIdx="3" presStyleCnt="4" custScaleX="171820" custScaleY="170769" custLinFactNeighborX="-10477" custLinFactNeighborY="1034"/>
      <dgm:spPr/>
      <dgm:t>
        <a:bodyPr/>
        <a:lstStyle/>
        <a:p>
          <a:endParaRPr lang="hu-HU"/>
        </a:p>
      </dgm:t>
    </dgm:pt>
    <dgm:pt modelId="{53725FC8-11F3-4F4F-BB0C-66269C361265}" type="pres">
      <dgm:prSet presAssocID="{480B44CF-2B7C-43D9-8CBA-9506104D8FD5}" presName="desTx" presStyleLbl="fgAcc1" presStyleIdx="3" presStyleCnt="4" custScaleX="146675" custLinFactNeighborX="-6466" custLinFactNeighborY="13254">
        <dgm:presLayoutVars>
          <dgm:bulletEnabled val="1"/>
        </dgm:presLayoutVars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gm:spPr>
    </dgm:pt>
  </dgm:ptLst>
  <dgm:cxnLst>
    <dgm:cxn modelId="{B97101AD-C955-4C94-B493-E67843E64420}" srcId="{A5D7BB1A-F0B7-4DEE-B160-635C09723EE1}" destId="{39955246-D026-4FAA-A694-5D5759D2801A}" srcOrd="1" destOrd="0" parTransId="{A3C18591-7852-4DE2-91E1-87457064F00D}" sibTransId="{82498B80-C1D6-4F7C-864F-EBDD55429BE2}"/>
    <dgm:cxn modelId="{624950C5-6A34-400D-827F-C116D0B88B8E}" type="presOf" srcId="{552697C0-9B13-492B-B403-C00F4D0D58AA}" destId="{AE410212-4895-4D60-80E7-AE51590C8B03}" srcOrd="1" destOrd="0" presId="urn:microsoft.com/office/officeart/2005/8/layout/process3"/>
    <dgm:cxn modelId="{07EAA7C8-7079-4518-BBBD-0105C69BCCCD}" type="presOf" srcId="{FD0F7B89-C578-4DE8-8BD7-F343B6BE0223}" destId="{49A8375C-7AA6-4274-9E53-6189235236E7}" srcOrd="0" destOrd="0" presId="urn:microsoft.com/office/officeart/2005/8/layout/process3"/>
    <dgm:cxn modelId="{5D44B7CC-AEC4-4E7E-BD4A-9398A13EBEF1}" type="presOf" srcId="{7B42E157-E96F-4F7D-9FC6-FE7948622365}" destId="{939D8797-8C4E-4186-BDC3-EB710C47CE68}" srcOrd="0" destOrd="2" presId="urn:microsoft.com/office/officeart/2005/8/layout/process3"/>
    <dgm:cxn modelId="{F7041BCF-83CD-45C6-A856-FADE2254530C}" type="presOf" srcId="{4C8DF089-904C-448C-A2C2-238746CD305E}" destId="{49A8375C-7AA6-4274-9E53-6189235236E7}" srcOrd="0" destOrd="3" presId="urn:microsoft.com/office/officeart/2005/8/layout/process3"/>
    <dgm:cxn modelId="{3FE7F68F-E292-4BDA-979B-D27B7B422086}" srcId="{56A018D9-19F1-4030-B98B-CBBE99699F00}" destId="{4C8DF089-904C-448C-A2C2-238746CD305E}" srcOrd="3" destOrd="0" parTransId="{78CAD524-BEE4-4170-AD71-73994DB78647}" sibTransId="{72278786-1BB1-4F8C-81A3-53C3E009A1D5}"/>
    <dgm:cxn modelId="{B8D1F837-FE69-4B66-B778-2266870CC71F}" srcId="{56A018D9-19F1-4030-B98B-CBBE99699F00}" destId="{384F0967-CB77-4E49-B788-BE1D360ECE14}" srcOrd="2" destOrd="0" parTransId="{662858C8-C5EC-412C-915E-305A22252D43}" sibTransId="{B47DB9CE-7145-4D5A-8A74-3726BEF5FE88}"/>
    <dgm:cxn modelId="{507B80EA-200F-48EF-B3D9-4A9B8B1E7328}" type="presOf" srcId="{6F8E8028-CC23-4F45-A0CF-A53C62B9E430}" destId="{63132C7E-D91B-4F46-8CD0-F7744DF034CD}" srcOrd="0" destOrd="0" presId="urn:microsoft.com/office/officeart/2005/8/layout/process3"/>
    <dgm:cxn modelId="{1B347DB2-FC80-40C7-8098-4FF5E574F812}" type="presOf" srcId="{35F7BFF3-7A65-4151-8776-D4313071665E}" destId="{63132C7E-D91B-4F46-8CD0-F7744DF034CD}" srcOrd="0" destOrd="5" presId="urn:microsoft.com/office/officeart/2005/8/layout/process3"/>
    <dgm:cxn modelId="{39CB735F-0927-4BB0-BC1A-7E6235E299B5}" type="presOf" srcId="{1A810320-6846-4E9C-A8D4-57623FCE8375}" destId="{A1CD2E48-73D8-4202-B111-F63DD8C0B493}" srcOrd="0" destOrd="0" presId="urn:microsoft.com/office/officeart/2005/8/layout/process3"/>
    <dgm:cxn modelId="{CCF522C6-B710-4B8D-880F-00D77FF9163E}" srcId="{56A018D9-19F1-4030-B98B-CBBE99699F00}" destId="{FD0F7B89-C578-4DE8-8BD7-F343B6BE0223}" srcOrd="0" destOrd="0" parTransId="{75176C53-FDD1-4F7E-BB34-93562C15AF84}" sibTransId="{578A4D40-FAFA-4F1A-A359-2F66291D8EA1}"/>
    <dgm:cxn modelId="{5714F247-CB93-4D6F-9F70-8F6DBE59DC2C}" type="presOf" srcId="{E405C3EA-8383-440E-86C2-15ED97D91025}" destId="{63132C7E-D91B-4F46-8CD0-F7744DF034CD}" srcOrd="0" destOrd="7" presId="urn:microsoft.com/office/officeart/2005/8/layout/process3"/>
    <dgm:cxn modelId="{247557FF-BE36-4230-A8CE-49077E9C112F}" type="presOf" srcId="{DAF391F8-D328-4FFA-B3E8-28CE8F11818E}" destId="{A69AAE78-B9D5-4523-9489-9C76BEA3FAE9}" srcOrd="0" destOrd="0" presId="urn:microsoft.com/office/officeart/2005/8/layout/process3"/>
    <dgm:cxn modelId="{4A74E5A3-A415-4C30-8A1A-13A6A37DA097}" srcId="{56A018D9-19F1-4030-B98B-CBBE99699F00}" destId="{14393C62-4545-4F7F-A9D0-B70147DE0416}" srcOrd="5" destOrd="0" parTransId="{13682960-A0B4-46FD-8C33-451DCF86A1B5}" sibTransId="{D0E3BD47-8D5A-45B4-9268-66F2B39106A6}"/>
    <dgm:cxn modelId="{338CE1CC-F256-43F5-AB9D-F293F061407F}" srcId="{DAF391F8-D328-4FFA-B3E8-28CE8F11818E}" destId="{56A018D9-19F1-4030-B98B-CBBE99699F00}" srcOrd="2" destOrd="0" parTransId="{19E4835F-53C0-4C1B-B1F2-EE38D6D2FAE3}" sibTransId="{0220E332-440F-4B9A-844C-8BA8BD56A6C1}"/>
    <dgm:cxn modelId="{8F3AEA2B-A04D-470D-9920-68DABA8BF623}" srcId="{DAF391F8-D328-4FFA-B3E8-28CE8F11818E}" destId="{480B44CF-2B7C-43D9-8CBA-9506104D8FD5}" srcOrd="3" destOrd="0" parTransId="{DCBDCBDF-76DE-491F-9998-0EE04B7B9BC5}" sibTransId="{59F49587-A177-4EB9-BC3E-B22DD1F51F75}"/>
    <dgm:cxn modelId="{BF431638-72BB-456C-AAAA-38F829EA2562}" srcId="{A5D7BB1A-F0B7-4DEE-B160-635C09723EE1}" destId="{7B42E157-E96F-4F7D-9FC6-FE7948622365}" srcOrd="2" destOrd="0" parTransId="{1662A704-2014-4A49-9864-757DB1578885}" sibTransId="{FA8FE597-96AC-40DC-80F2-BF6F65CDE4DB}"/>
    <dgm:cxn modelId="{1A1E1553-D3C0-49B4-B563-DE39BEC45366}" type="presOf" srcId="{15C44D52-80E8-4DA9-8059-3523DBAE8447}" destId="{49A8375C-7AA6-4274-9E53-6189235236E7}" srcOrd="0" destOrd="4" presId="urn:microsoft.com/office/officeart/2005/8/layout/process3"/>
    <dgm:cxn modelId="{6E3EE283-65F4-4F08-827D-06A44CA5EFD3}" srcId="{A98D8159-EF08-416B-8C0F-5EDD37DFD808}" destId="{2F62D286-435C-429D-9F15-4367D1B0925C}" srcOrd="6" destOrd="0" parTransId="{2CFE68DB-8944-4836-B2AD-635388808647}" sibTransId="{27D1C055-D08D-44AF-8268-3F662119C074}"/>
    <dgm:cxn modelId="{059C633D-5181-4BE6-9DA4-9795158FF681}" type="presOf" srcId="{68392D6F-7955-43DB-A378-D197D567A3EC}" destId="{939D8797-8C4E-4186-BDC3-EB710C47CE68}" srcOrd="0" destOrd="5" presId="urn:microsoft.com/office/officeart/2005/8/layout/process3"/>
    <dgm:cxn modelId="{C9BC2192-60A4-4DA7-8306-EF4E3151576C}" srcId="{A98D8159-EF08-416B-8C0F-5EDD37DFD808}" destId="{E405C3EA-8383-440E-86C2-15ED97D91025}" srcOrd="7" destOrd="0" parTransId="{A9C5217F-C803-49A2-938D-65F63CB7C1A1}" sibTransId="{7B2862AC-FC1A-4EB9-BE59-B2A42D99EA49}"/>
    <dgm:cxn modelId="{F568394A-1055-4977-ACC5-58786B49CC55}" srcId="{A5D7BB1A-F0B7-4DEE-B160-635C09723EE1}" destId="{6AC2C512-B472-493A-B2DE-6F358330417E}" srcOrd="4" destOrd="0" parTransId="{99BA0C10-557F-4370-BD93-6A03AF1B3CC9}" sibTransId="{943A0EA9-2756-4095-98CD-2E53527C26B8}"/>
    <dgm:cxn modelId="{7F3E5E77-43CD-4667-903F-2CF9B182DB02}" type="presOf" srcId="{1A810320-6846-4E9C-A8D4-57623FCE8375}" destId="{828BA6BF-FA6D-4CE5-BB2C-9917E0284B6D}" srcOrd="1" destOrd="0" presId="urn:microsoft.com/office/officeart/2005/8/layout/process3"/>
    <dgm:cxn modelId="{4646AD49-F79A-42F4-B319-1BC51549BD69}" srcId="{A98D8159-EF08-416B-8C0F-5EDD37DFD808}" destId="{56C740CD-462B-4431-B984-3336F6EB6A0E}" srcOrd="2" destOrd="0" parTransId="{A2F7FE0A-209E-4B0E-9390-A80A0AEBC1ED}" sibTransId="{57090B02-CD8E-44B2-A6C6-8A7CE8CF6923}"/>
    <dgm:cxn modelId="{F1FF50D3-8933-4BB8-A485-37629ECF4C53}" srcId="{A98D8159-EF08-416B-8C0F-5EDD37DFD808}" destId="{8790D250-9537-44A6-A237-9AE67077B8C2}" srcOrd="3" destOrd="0" parTransId="{FFFC69B8-D4AA-48B3-A2DC-4F51CDEF7333}" sibTransId="{53EAF901-FFA5-44F1-A928-6CA2C5FD34A1}"/>
    <dgm:cxn modelId="{64B2803E-13DA-40D1-B61D-275D5CC74877}" type="presOf" srcId="{384F0967-CB77-4E49-B788-BE1D360ECE14}" destId="{49A8375C-7AA6-4274-9E53-6189235236E7}" srcOrd="0" destOrd="2" presId="urn:microsoft.com/office/officeart/2005/8/layout/process3"/>
    <dgm:cxn modelId="{BDE522E5-EA51-4D10-B419-7298C0424171}" type="presOf" srcId="{EF31A00E-67B1-4B09-A64C-D0868E711ABB}" destId="{49A8375C-7AA6-4274-9E53-6189235236E7}" srcOrd="0" destOrd="1" presId="urn:microsoft.com/office/officeart/2005/8/layout/process3"/>
    <dgm:cxn modelId="{20E04959-7014-4161-B9AD-37758259EA1F}" srcId="{56A018D9-19F1-4030-B98B-CBBE99699F00}" destId="{15C44D52-80E8-4DA9-8059-3523DBAE8447}" srcOrd="4" destOrd="0" parTransId="{20015725-16EF-465C-A8D9-24197FFD8C34}" sibTransId="{CAD510C7-E6F1-454D-B0FC-CAD7A4FAF0A8}"/>
    <dgm:cxn modelId="{DC646051-8A5D-4CDB-A94E-A7EC37D51C79}" type="presOf" srcId="{A0A4D57C-11ED-404A-81D2-50455FDD1174}" destId="{63132C7E-D91B-4F46-8CD0-F7744DF034CD}" srcOrd="0" destOrd="1" presId="urn:microsoft.com/office/officeart/2005/8/layout/process3"/>
    <dgm:cxn modelId="{19D04DCF-D67D-42CF-9173-6B232E4D86BB}" type="presOf" srcId="{A5D7BB1A-F0B7-4DEE-B160-635C09723EE1}" destId="{7274BEC2-3345-42FF-BD3A-F5588376139F}" srcOrd="1" destOrd="0" presId="urn:microsoft.com/office/officeart/2005/8/layout/process3"/>
    <dgm:cxn modelId="{2FE20459-6662-47C8-8806-E11DBCC09AE2}" type="presOf" srcId="{0220E332-440F-4B9A-844C-8BA8BD56A6C1}" destId="{EB9236F2-2565-4176-BF92-80C448013F95}" srcOrd="0" destOrd="0" presId="urn:microsoft.com/office/officeart/2005/8/layout/process3"/>
    <dgm:cxn modelId="{A0FFB9EE-B594-4939-93DE-482835AEE6AA}" type="presOf" srcId="{A5D7BB1A-F0B7-4DEE-B160-635C09723EE1}" destId="{5D9839FE-DCDD-464C-AFB3-FAE5F4D3F47C}" srcOrd="0" destOrd="0" presId="urn:microsoft.com/office/officeart/2005/8/layout/process3"/>
    <dgm:cxn modelId="{D36DBC6F-115C-4518-B5AE-DA39B70805FF}" type="presOf" srcId="{620EFADA-C2B0-4456-A7B1-7C808D38D1E2}" destId="{63132C7E-D91B-4F46-8CD0-F7744DF034CD}" srcOrd="0" destOrd="4" presId="urn:microsoft.com/office/officeart/2005/8/layout/process3"/>
    <dgm:cxn modelId="{FA500C14-7646-4FEC-AD92-C53D171A5F15}" type="presOf" srcId="{552697C0-9B13-492B-B403-C00F4D0D58AA}" destId="{EA15184F-B16E-4B8B-A231-1E037A45A47E}" srcOrd="0" destOrd="0" presId="urn:microsoft.com/office/officeart/2005/8/layout/process3"/>
    <dgm:cxn modelId="{14E2AEEF-2611-4D24-AA0C-41278696A133}" type="presOf" srcId="{DCD9FC05-B3B7-4F3A-B745-A3D1A4F099B5}" destId="{939D8797-8C4E-4186-BDC3-EB710C47CE68}" srcOrd="0" destOrd="0" presId="urn:microsoft.com/office/officeart/2005/8/layout/process3"/>
    <dgm:cxn modelId="{1D780D1B-963E-421E-B10E-85DED21C8C28}" type="presOf" srcId="{56A018D9-19F1-4030-B98B-CBBE99699F00}" destId="{9F643CBE-1808-4483-A575-9E6A066B9092}" srcOrd="0" destOrd="0" presId="urn:microsoft.com/office/officeart/2005/8/layout/process3"/>
    <dgm:cxn modelId="{625A704A-4328-4B2A-B5C6-A87CB84F3ECE}" type="presOf" srcId="{14393C62-4545-4F7F-A9D0-B70147DE0416}" destId="{49A8375C-7AA6-4274-9E53-6189235236E7}" srcOrd="0" destOrd="5" presId="urn:microsoft.com/office/officeart/2005/8/layout/process3"/>
    <dgm:cxn modelId="{750A838C-9050-47C3-A832-DD2BF4CBC07C}" type="presOf" srcId="{0220E332-440F-4B9A-844C-8BA8BD56A6C1}" destId="{8ACACE9C-9591-43E8-9A23-B00863E3AFCD}" srcOrd="1" destOrd="0" presId="urn:microsoft.com/office/officeart/2005/8/layout/process3"/>
    <dgm:cxn modelId="{92EF8089-7589-4412-B306-DCAEA31E0126}" type="presOf" srcId="{56A018D9-19F1-4030-B98B-CBBE99699F00}" destId="{24649BC0-931D-42C0-A32F-D6B1E8D3193B}" srcOrd="1" destOrd="0" presId="urn:microsoft.com/office/officeart/2005/8/layout/process3"/>
    <dgm:cxn modelId="{D45F6E15-6AF0-4ACB-A3B5-DE893DDB5C5D}" type="presOf" srcId="{56C740CD-462B-4431-B984-3336F6EB6A0E}" destId="{63132C7E-D91B-4F46-8CD0-F7744DF034CD}" srcOrd="0" destOrd="2" presId="urn:microsoft.com/office/officeart/2005/8/layout/process3"/>
    <dgm:cxn modelId="{6658DD1C-D78A-486D-AD17-EA310C7AF387}" srcId="{A98D8159-EF08-416B-8C0F-5EDD37DFD808}" destId="{6F8E8028-CC23-4F45-A0CF-A53C62B9E430}" srcOrd="0" destOrd="0" parTransId="{CD1A9E63-DA1B-4262-861C-A6230C3B5B4E}" sibTransId="{34D0A5F2-BDD2-4140-BA79-2043140D115A}"/>
    <dgm:cxn modelId="{566CD0F2-FA76-45E7-A731-B25D97A50019}" type="presOf" srcId="{6AC2C512-B472-493A-B2DE-6F358330417E}" destId="{939D8797-8C4E-4186-BDC3-EB710C47CE68}" srcOrd="0" destOrd="4" presId="urn:microsoft.com/office/officeart/2005/8/layout/process3"/>
    <dgm:cxn modelId="{3A4A1FBE-6DA2-4D09-BD12-48CCCC96C95B}" srcId="{DAF391F8-D328-4FFA-B3E8-28CE8F11818E}" destId="{A98D8159-EF08-416B-8C0F-5EDD37DFD808}" srcOrd="0" destOrd="0" parTransId="{8BF9C304-0BE8-4485-A553-3C51A1EFBE6D}" sibTransId="{552697C0-9B13-492B-B403-C00F4D0D58AA}"/>
    <dgm:cxn modelId="{ADAED95E-1209-44D5-B39B-033FB34AC160}" type="presOf" srcId="{39955246-D026-4FAA-A694-5D5759D2801A}" destId="{939D8797-8C4E-4186-BDC3-EB710C47CE68}" srcOrd="0" destOrd="1" presId="urn:microsoft.com/office/officeart/2005/8/layout/process3"/>
    <dgm:cxn modelId="{AD548253-ADCA-4A94-AD99-AA979D4928D5}" srcId="{A5D7BB1A-F0B7-4DEE-B160-635C09723EE1}" destId="{DCD9FC05-B3B7-4F3A-B745-A3D1A4F099B5}" srcOrd="0" destOrd="0" parTransId="{6AE55AED-2CD5-4E1D-88DF-E5ABAF1FB695}" sibTransId="{A4B349C5-4BAF-4064-9546-A8ADDCE8E8D0}"/>
    <dgm:cxn modelId="{C8CA0027-4FCE-4384-9FDA-6FCF5BFB8BA6}" type="presOf" srcId="{8790D250-9537-44A6-A237-9AE67077B8C2}" destId="{63132C7E-D91B-4F46-8CD0-F7744DF034CD}" srcOrd="0" destOrd="3" presId="urn:microsoft.com/office/officeart/2005/8/layout/process3"/>
    <dgm:cxn modelId="{12515F4D-133C-434C-AC0E-3E783548209B}" srcId="{A98D8159-EF08-416B-8C0F-5EDD37DFD808}" destId="{A0A4D57C-11ED-404A-81D2-50455FDD1174}" srcOrd="1" destOrd="0" parTransId="{B9C6AE97-8A5B-4C77-B402-EE65A90D2612}" sibTransId="{002F7981-BF74-4EF9-B734-7EE44B62086B}"/>
    <dgm:cxn modelId="{B89C185F-0AC5-4318-AD84-11225CFC81E6}" srcId="{56A018D9-19F1-4030-B98B-CBBE99699F00}" destId="{EF31A00E-67B1-4B09-A64C-D0868E711ABB}" srcOrd="1" destOrd="0" parTransId="{F705E06A-6415-4ACC-BB68-B09F4F4CA5B5}" sibTransId="{97B00F4E-7F81-4611-9A64-9A9B556B9922}"/>
    <dgm:cxn modelId="{E4DA6FA4-194B-4EB2-BF7E-512FE727288E}" srcId="{DAF391F8-D328-4FFA-B3E8-28CE8F11818E}" destId="{A5D7BB1A-F0B7-4DEE-B160-635C09723EE1}" srcOrd="1" destOrd="0" parTransId="{6DBC23FB-A396-4B6F-8290-E41185750225}" sibTransId="{1A810320-6846-4E9C-A8D4-57623FCE8375}"/>
    <dgm:cxn modelId="{5ACAD509-9149-4735-954C-CBB3B2D09044}" srcId="{A5D7BB1A-F0B7-4DEE-B160-635C09723EE1}" destId="{68392D6F-7955-43DB-A378-D197D567A3EC}" srcOrd="5" destOrd="0" parTransId="{40521755-AF99-4D78-BC61-94E00F998CD1}" sibTransId="{540C9B59-85DB-4D31-B0E9-A6C9C08437AE}"/>
    <dgm:cxn modelId="{CB11F27F-C177-4127-9E00-8E12F876A231}" srcId="{A5D7BB1A-F0B7-4DEE-B160-635C09723EE1}" destId="{A4DCCCBB-896A-422D-922C-EBE4B0320DE3}" srcOrd="3" destOrd="0" parTransId="{11D6D4F7-C8D6-459E-AE13-8D6A4BCF047E}" sibTransId="{0E3DB2EC-291F-4964-9BDF-B98DF1663A24}"/>
    <dgm:cxn modelId="{2202608B-9C5B-450D-9B86-0F92F5D64C51}" type="presOf" srcId="{480B44CF-2B7C-43D9-8CBA-9506104D8FD5}" destId="{AED1EED3-215C-47AD-8A2A-95477A1B40C8}" srcOrd="1" destOrd="0" presId="urn:microsoft.com/office/officeart/2005/8/layout/process3"/>
    <dgm:cxn modelId="{A9777978-6761-4EA1-BE5A-834194B02A3C}" type="presOf" srcId="{480B44CF-2B7C-43D9-8CBA-9506104D8FD5}" destId="{14A2A7FF-F68C-4FBF-B1AE-CB76B3E04C67}" srcOrd="0" destOrd="0" presId="urn:microsoft.com/office/officeart/2005/8/layout/process3"/>
    <dgm:cxn modelId="{97A81713-7E76-4738-958C-A4A4FA3F8624}" srcId="{A98D8159-EF08-416B-8C0F-5EDD37DFD808}" destId="{620EFADA-C2B0-4456-A7B1-7C808D38D1E2}" srcOrd="4" destOrd="0" parTransId="{7743AF40-F7E9-4B84-ABBB-86360DBEE10D}" sibTransId="{176E89B8-35AA-4BBD-A414-CCCEA21B94C3}"/>
    <dgm:cxn modelId="{2AEDD0C6-9A11-4F55-93A2-8906AEF805CB}" type="presOf" srcId="{A98D8159-EF08-416B-8C0F-5EDD37DFD808}" destId="{7E460563-0830-4E54-BF40-6CA873F493E4}" srcOrd="0" destOrd="0" presId="urn:microsoft.com/office/officeart/2005/8/layout/process3"/>
    <dgm:cxn modelId="{0C267C5E-F061-4737-9BAC-263D55E6AD35}" type="presOf" srcId="{A98D8159-EF08-416B-8C0F-5EDD37DFD808}" destId="{3ECA2B09-8C4B-49C5-92A7-BEE4B9C56C9C}" srcOrd="1" destOrd="0" presId="urn:microsoft.com/office/officeart/2005/8/layout/process3"/>
    <dgm:cxn modelId="{23615B4B-8E21-49F8-A86A-198A36A74391}" type="presOf" srcId="{A4DCCCBB-896A-422D-922C-EBE4B0320DE3}" destId="{939D8797-8C4E-4186-BDC3-EB710C47CE68}" srcOrd="0" destOrd="3" presId="urn:microsoft.com/office/officeart/2005/8/layout/process3"/>
    <dgm:cxn modelId="{16AAC569-C505-449B-BA92-D231343644D7}" type="presOf" srcId="{2F62D286-435C-429D-9F15-4367D1B0925C}" destId="{63132C7E-D91B-4F46-8CD0-F7744DF034CD}" srcOrd="0" destOrd="6" presId="urn:microsoft.com/office/officeart/2005/8/layout/process3"/>
    <dgm:cxn modelId="{A39E261C-637E-4DA1-8A95-63DFCD52DFD1}" srcId="{A98D8159-EF08-416B-8C0F-5EDD37DFD808}" destId="{35F7BFF3-7A65-4151-8776-D4313071665E}" srcOrd="5" destOrd="0" parTransId="{988220B1-5529-443E-B710-5BE1662B464A}" sibTransId="{D28941CD-8F99-4991-9C11-A43CD912F852}"/>
    <dgm:cxn modelId="{C83F925F-7E69-43E1-BB94-3E7F09F797E6}" type="presParOf" srcId="{A69AAE78-B9D5-4523-9489-9C76BEA3FAE9}" destId="{26E6CFAD-A794-485C-8D48-F3DF40D9D1A6}" srcOrd="0" destOrd="0" presId="urn:microsoft.com/office/officeart/2005/8/layout/process3"/>
    <dgm:cxn modelId="{7B1576C7-2831-48E3-8672-C1A3F755815B}" type="presParOf" srcId="{26E6CFAD-A794-485C-8D48-F3DF40D9D1A6}" destId="{7E460563-0830-4E54-BF40-6CA873F493E4}" srcOrd="0" destOrd="0" presId="urn:microsoft.com/office/officeart/2005/8/layout/process3"/>
    <dgm:cxn modelId="{36EB00C6-E6C1-4FD1-90CC-34980CA807F2}" type="presParOf" srcId="{26E6CFAD-A794-485C-8D48-F3DF40D9D1A6}" destId="{3ECA2B09-8C4B-49C5-92A7-BEE4B9C56C9C}" srcOrd="1" destOrd="0" presId="urn:microsoft.com/office/officeart/2005/8/layout/process3"/>
    <dgm:cxn modelId="{C8CCEC3F-2B68-4BB7-B158-7F8FA1D2A36A}" type="presParOf" srcId="{26E6CFAD-A794-485C-8D48-F3DF40D9D1A6}" destId="{63132C7E-D91B-4F46-8CD0-F7744DF034CD}" srcOrd="2" destOrd="0" presId="urn:microsoft.com/office/officeart/2005/8/layout/process3"/>
    <dgm:cxn modelId="{E91BD4BB-DDE8-4345-B2F5-9BCB31252397}" type="presParOf" srcId="{A69AAE78-B9D5-4523-9489-9C76BEA3FAE9}" destId="{EA15184F-B16E-4B8B-A231-1E037A45A47E}" srcOrd="1" destOrd="0" presId="urn:microsoft.com/office/officeart/2005/8/layout/process3"/>
    <dgm:cxn modelId="{F4353AA5-E919-4F1E-A8BF-923B8C55151C}" type="presParOf" srcId="{EA15184F-B16E-4B8B-A231-1E037A45A47E}" destId="{AE410212-4895-4D60-80E7-AE51590C8B03}" srcOrd="0" destOrd="0" presId="urn:microsoft.com/office/officeart/2005/8/layout/process3"/>
    <dgm:cxn modelId="{BE85A9CF-099B-4AEE-BDCA-743F194CA750}" type="presParOf" srcId="{A69AAE78-B9D5-4523-9489-9C76BEA3FAE9}" destId="{AB91E258-B66C-48F9-A3E2-E6276D47DFB6}" srcOrd="2" destOrd="0" presId="urn:microsoft.com/office/officeart/2005/8/layout/process3"/>
    <dgm:cxn modelId="{F5864CF5-2833-4375-8BD5-0E9A124DFECC}" type="presParOf" srcId="{AB91E258-B66C-48F9-A3E2-E6276D47DFB6}" destId="{5D9839FE-DCDD-464C-AFB3-FAE5F4D3F47C}" srcOrd="0" destOrd="0" presId="urn:microsoft.com/office/officeart/2005/8/layout/process3"/>
    <dgm:cxn modelId="{1C5F64EB-536D-4DAE-8A75-113C131C9B44}" type="presParOf" srcId="{AB91E258-B66C-48F9-A3E2-E6276D47DFB6}" destId="{7274BEC2-3345-42FF-BD3A-F5588376139F}" srcOrd="1" destOrd="0" presId="urn:microsoft.com/office/officeart/2005/8/layout/process3"/>
    <dgm:cxn modelId="{581DECD3-416E-4135-BF55-D0C5E6DDD09C}" type="presParOf" srcId="{AB91E258-B66C-48F9-A3E2-E6276D47DFB6}" destId="{939D8797-8C4E-4186-BDC3-EB710C47CE68}" srcOrd="2" destOrd="0" presId="urn:microsoft.com/office/officeart/2005/8/layout/process3"/>
    <dgm:cxn modelId="{62528AB0-5E51-45E0-AA51-10F4287DFA65}" type="presParOf" srcId="{A69AAE78-B9D5-4523-9489-9C76BEA3FAE9}" destId="{A1CD2E48-73D8-4202-B111-F63DD8C0B493}" srcOrd="3" destOrd="0" presId="urn:microsoft.com/office/officeart/2005/8/layout/process3"/>
    <dgm:cxn modelId="{7BC859A4-F455-4D7F-A88B-DC77FD1CA008}" type="presParOf" srcId="{A1CD2E48-73D8-4202-B111-F63DD8C0B493}" destId="{828BA6BF-FA6D-4CE5-BB2C-9917E0284B6D}" srcOrd="0" destOrd="0" presId="urn:microsoft.com/office/officeart/2005/8/layout/process3"/>
    <dgm:cxn modelId="{71D0457D-FA15-47F5-B509-D84F391F5707}" type="presParOf" srcId="{A69AAE78-B9D5-4523-9489-9C76BEA3FAE9}" destId="{46D88A83-6E6D-4AE7-90EA-D40B2C9CD6DD}" srcOrd="4" destOrd="0" presId="urn:microsoft.com/office/officeart/2005/8/layout/process3"/>
    <dgm:cxn modelId="{3E0C9F60-8385-43B1-AB88-49972D3D9B19}" type="presParOf" srcId="{46D88A83-6E6D-4AE7-90EA-D40B2C9CD6DD}" destId="{9F643CBE-1808-4483-A575-9E6A066B9092}" srcOrd="0" destOrd="0" presId="urn:microsoft.com/office/officeart/2005/8/layout/process3"/>
    <dgm:cxn modelId="{702AFA73-8500-4E7A-9244-773C6A03F39C}" type="presParOf" srcId="{46D88A83-6E6D-4AE7-90EA-D40B2C9CD6DD}" destId="{24649BC0-931D-42C0-A32F-D6B1E8D3193B}" srcOrd="1" destOrd="0" presId="urn:microsoft.com/office/officeart/2005/8/layout/process3"/>
    <dgm:cxn modelId="{91E246D5-65AF-4756-BBC0-4804A6197DCD}" type="presParOf" srcId="{46D88A83-6E6D-4AE7-90EA-D40B2C9CD6DD}" destId="{49A8375C-7AA6-4274-9E53-6189235236E7}" srcOrd="2" destOrd="0" presId="urn:microsoft.com/office/officeart/2005/8/layout/process3"/>
    <dgm:cxn modelId="{B215BA82-66CA-451E-A86B-9A30F1DB5535}" type="presParOf" srcId="{A69AAE78-B9D5-4523-9489-9C76BEA3FAE9}" destId="{EB9236F2-2565-4176-BF92-80C448013F95}" srcOrd="5" destOrd="0" presId="urn:microsoft.com/office/officeart/2005/8/layout/process3"/>
    <dgm:cxn modelId="{BC1BCDCD-99A6-49BC-BD6A-B4089A2D6908}" type="presParOf" srcId="{EB9236F2-2565-4176-BF92-80C448013F95}" destId="{8ACACE9C-9591-43E8-9A23-B00863E3AFCD}" srcOrd="0" destOrd="0" presId="urn:microsoft.com/office/officeart/2005/8/layout/process3"/>
    <dgm:cxn modelId="{EE70DDD8-FF1D-4590-9803-86D9B9ADA67F}" type="presParOf" srcId="{A69AAE78-B9D5-4523-9489-9C76BEA3FAE9}" destId="{EC45B4A9-7578-43A7-AC28-8CAC883B296A}" srcOrd="6" destOrd="0" presId="urn:microsoft.com/office/officeart/2005/8/layout/process3"/>
    <dgm:cxn modelId="{447C6D0C-FA76-4871-A908-DE9B2EA655B4}" type="presParOf" srcId="{EC45B4A9-7578-43A7-AC28-8CAC883B296A}" destId="{14A2A7FF-F68C-4FBF-B1AE-CB76B3E04C67}" srcOrd="0" destOrd="0" presId="urn:microsoft.com/office/officeart/2005/8/layout/process3"/>
    <dgm:cxn modelId="{F356CB12-4D43-4945-9F71-B4E9A5082B59}" type="presParOf" srcId="{EC45B4A9-7578-43A7-AC28-8CAC883B296A}" destId="{AED1EED3-215C-47AD-8A2A-95477A1B40C8}" srcOrd="1" destOrd="0" presId="urn:microsoft.com/office/officeart/2005/8/layout/process3"/>
    <dgm:cxn modelId="{40D6580D-8EB9-42EC-A5AF-F943A3FD2C48}" type="presParOf" srcId="{EC45B4A9-7578-43A7-AC28-8CAC883B296A}" destId="{53725FC8-11F3-4F4F-BB0C-66269C36126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4B5181-2D8A-404D-A851-65487E5D085D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04A6F0A9-A701-4F79-87C4-CD0F9C88F3A0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Javaslat jogszabályi változtatásra</a:t>
          </a:r>
          <a:endParaRPr lang="hu-HU" sz="20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569A7B-8269-4F26-809D-6539DDA2E800}" type="parTrans" cxnId="{E37EE710-1D50-4B1E-BB9D-A783315407BB}">
      <dgm:prSet/>
      <dgm:spPr/>
      <dgm:t>
        <a:bodyPr/>
        <a:lstStyle/>
        <a:p>
          <a:endParaRPr lang="hu-HU"/>
        </a:p>
      </dgm:t>
    </dgm:pt>
    <dgm:pt modelId="{16C8C749-BC30-484D-A886-2E507A9E40EC}" type="sibTrans" cxnId="{E37EE710-1D50-4B1E-BB9D-A783315407BB}">
      <dgm:prSet/>
      <dgm:spPr/>
      <dgm:t>
        <a:bodyPr/>
        <a:lstStyle/>
        <a:p>
          <a:endParaRPr lang="hu-HU"/>
        </a:p>
      </dgm:t>
    </dgm:pt>
    <dgm:pt modelId="{066E2427-3B4A-4E45-987A-EAFDF1AA7AAC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3. Vezetői pályázatnál kötelező </a:t>
          </a:r>
        </a:p>
        <a:p>
          <a:r>
            <a:rPr lang="hu-H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(2021-től)</a:t>
          </a:r>
          <a:endParaRPr lang="hu-HU" sz="20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01FDA2-314B-410E-80A0-3B6617BF0E2E}" type="parTrans" cxnId="{1ACFB106-463C-472C-A788-7DA3030C80BD}">
      <dgm:prSet/>
      <dgm:spPr/>
      <dgm:t>
        <a:bodyPr/>
        <a:lstStyle/>
        <a:p>
          <a:endParaRPr lang="hu-HU"/>
        </a:p>
      </dgm:t>
    </dgm:pt>
    <dgm:pt modelId="{150289DA-8289-452B-A063-2460DDE00E1C}" type="sibTrans" cxnId="{1ACFB106-463C-472C-A788-7DA3030C80BD}">
      <dgm:prSet/>
      <dgm:spPr/>
      <dgm:t>
        <a:bodyPr/>
        <a:lstStyle/>
        <a:p>
          <a:endParaRPr lang="hu-HU"/>
        </a:p>
      </dgm:t>
    </dgm:pt>
    <dgm:pt modelId="{02CEA612-CF45-4628-AEC7-02D97B669B32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Előny vezetői pályázatnál (2020-ig </a:t>
          </a:r>
          <a:endParaRPr lang="hu-HU" sz="20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D7B565-A2DD-4468-BBE9-6EC30E568C00}" type="parTrans" cxnId="{E2596068-6553-445B-AA41-A4E93ABC7F08}">
      <dgm:prSet/>
      <dgm:spPr/>
      <dgm:t>
        <a:bodyPr/>
        <a:lstStyle/>
        <a:p>
          <a:endParaRPr lang="hu-HU"/>
        </a:p>
      </dgm:t>
    </dgm:pt>
    <dgm:pt modelId="{27C110C6-14AC-45E8-B435-142802B0DCAA}" type="sibTrans" cxnId="{E2596068-6553-445B-AA41-A4E93ABC7F08}">
      <dgm:prSet/>
      <dgm:spPr/>
      <dgm:t>
        <a:bodyPr/>
        <a:lstStyle/>
        <a:p>
          <a:endParaRPr lang="hu-HU"/>
        </a:p>
      </dgm:t>
    </dgm:pt>
    <dgm:pt modelId="{102B2453-9975-463E-86F0-1A62470E34A2}" type="pres">
      <dgm:prSet presAssocID="{974B5181-2D8A-404D-A851-65487E5D085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01769F0E-51EB-47F0-B98C-1AF68E7BA799}" type="pres">
      <dgm:prSet presAssocID="{04A6F0A9-A701-4F79-87C4-CD0F9C88F3A0}" presName="Accent1" presStyleCnt="0"/>
      <dgm:spPr/>
    </dgm:pt>
    <dgm:pt modelId="{084F4D3E-8E17-4A18-BEBD-26D5FA222FB4}" type="pres">
      <dgm:prSet presAssocID="{04A6F0A9-A701-4F79-87C4-CD0F9C88F3A0}" presName="Accent" presStyleLbl="node1" presStyleIdx="0" presStyleCnt="3" custScaleX="208257"/>
      <dgm:spPr/>
    </dgm:pt>
    <dgm:pt modelId="{82AEE97A-CA12-40F7-8651-167FF43E88A0}" type="pres">
      <dgm:prSet presAssocID="{04A6F0A9-A701-4F79-87C4-CD0F9C88F3A0}" presName="Parent1" presStyleLbl="revTx" presStyleIdx="0" presStyleCnt="3" custScaleX="217001" custScaleY="112453" custLinFactNeighborX="4048" custLinFactNeighborY="-226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157711-490C-44A4-AF37-38F7B49698DD}" type="pres">
      <dgm:prSet presAssocID="{066E2427-3B4A-4E45-987A-EAFDF1AA7AAC}" presName="Accent2" presStyleCnt="0"/>
      <dgm:spPr/>
    </dgm:pt>
    <dgm:pt modelId="{25C3914C-1175-4880-A2BA-971FE9152BDF}" type="pres">
      <dgm:prSet presAssocID="{066E2427-3B4A-4E45-987A-EAFDF1AA7AAC}" presName="Accent" presStyleLbl="node1" presStyleIdx="1" presStyleCnt="3" custScaleX="210803" custScaleY="114145"/>
      <dgm:spPr/>
    </dgm:pt>
    <dgm:pt modelId="{5050813F-776B-4DF1-98B3-F84DEA2CCC91}" type="pres">
      <dgm:prSet presAssocID="{066E2427-3B4A-4E45-987A-EAFDF1AA7AAC}" presName="Parent2" presStyleLbl="revTx" presStyleIdx="1" presStyleCnt="3" custScaleX="380099" custLinFactY="100000" custLinFactNeighborX="49509" custLinFactNeighborY="1493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DCFD3C-AFB1-4FD9-8A63-9DF5BD7CAD79}" type="pres">
      <dgm:prSet presAssocID="{02CEA612-CF45-4628-AEC7-02D97B669B32}" presName="Accent3" presStyleCnt="0"/>
      <dgm:spPr/>
    </dgm:pt>
    <dgm:pt modelId="{1BF043F7-F912-4802-8AA2-450E14C21908}" type="pres">
      <dgm:prSet presAssocID="{02CEA612-CF45-4628-AEC7-02D97B669B32}" presName="Accent" presStyleLbl="node1" presStyleIdx="2" presStyleCnt="3" custScaleX="215263" custScaleY="108316"/>
      <dgm:spPr/>
    </dgm:pt>
    <dgm:pt modelId="{FD3F27AC-ED80-48A5-8D47-0BFE7C0E5061}" type="pres">
      <dgm:prSet presAssocID="{02CEA612-CF45-4628-AEC7-02D97B669B32}" presName="Parent3" presStyleLbl="revTx" presStyleIdx="2" presStyleCnt="3" custScaleX="376943" custLinFactY="-100000" custLinFactNeighborX="-828" custLinFactNeighborY="-1089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37EE710-1D50-4B1E-BB9D-A783315407BB}" srcId="{974B5181-2D8A-404D-A851-65487E5D085D}" destId="{04A6F0A9-A701-4F79-87C4-CD0F9C88F3A0}" srcOrd="0" destOrd="0" parTransId="{04569A7B-8269-4F26-809D-6539DDA2E800}" sibTransId="{16C8C749-BC30-484D-A886-2E507A9E40EC}"/>
    <dgm:cxn modelId="{E2596068-6553-445B-AA41-A4E93ABC7F08}" srcId="{974B5181-2D8A-404D-A851-65487E5D085D}" destId="{02CEA612-CF45-4628-AEC7-02D97B669B32}" srcOrd="2" destOrd="0" parTransId="{B0D7B565-A2DD-4468-BBE9-6EC30E568C00}" sibTransId="{27C110C6-14AC-45E8-B435-142802B0DCAA}"/>
    <dgm:cxn modelId="{1ACFB106-463C-472C-A788-7DA3030C80BD}" srcId="{974B5181-2D8A-404D-A851-65487E5D085D}" destId="{066E2427-3B4A-4E45-987A-EAFDF1AA7AAC}" srcOrd="1" destOrd="0" parTransId="{9501FDA2-314B-410E-80A0-3B6617BF0E2E}" sibTransId="{150289DA-8289-452B-A063-2460DDE00E1C}"/>
    <dgm:cxn modelId="{A4A28C69-A970-4326-A7A3-05D98353E19D}" type="presOf" srcId="{04A6F0A9-A701-4F79-87C4-CD0F9C88F3A0}" destId="{82AEE97A-CA12-40F7-8651-167FF43E88A0}" srcOrd="0" destOrd="0" presId="urn:microsoft.com/office/officeart/2009/layout/CircleArrowProcess"/>
    <dgm:cxn modelId="{C0F90389-19EC-4399-A86A-8093D5117E88}" type="presOf" srcId="{974B5181-2D8A-404D-A851-65487E5D085D}" destId="{102B2453-9975-463E-86F0-1A62470E34A2}" srcOrd="0" destOrd="0" presId="urn:microsoft.com/office/officeart/2009/layout/CircleArrowProcess"/>
    <dgm:cxn modelId="{FA0270E6-6717-466B-8B5C-47BA6907D81D}" type="presOf" srcId="{02CEA612-CF45-4628-AEC7-02D97B669B32}" destId="{FD3F27AC-ED80-48A5-8D47-0BFE7C0E5061}" srcOrd="0" destOrd="0" presId="urn:microsoft.com/office/officeart/2009/layout/CircleArrowProcess"/>
    <dgm:cxn modelId="{2027DE46-B019-43AA-BDAA-C2E346A35BFA}" type="presOf" srcId="{066E2427-3B4A-4E45-987A-EAFDF1AA7AAC}" destId="{5050813F-776B-4DF1-98B3-F84DEA2CCC91}" srcOrd="0" destOrd="0" presId="urn:microsoft.com/office/officeart/2009/layout/CircleArrowProcess"/>
    <dgm:cxn modelId="{B6E2BAEF-1475-4808-BED5-B816EDBF777C}" type="presParOf" srcId="{102B2453-9975-463E-86F0-1A62470E34A2}" destId="{01769F0E-51EB-47F0-B98C-1AF68E7BA799}" srcOrd="0" destOrd="0" presId="urn:microsoft.com/office/officeart/2009/layout/CircleArrowProcess"/>
    <dgm:cxn modelId="{084BA0DD-9BCE-4FE1-B078-34F0CF431C39}" type="presParOf" srcId="{01769F0E-51EB-47F0-B98C-1AF68E7BA799}" destId="{084F4D3E-8E17-4A18-BEBD-26D5FA222FB4}" srcOrd="0" destOrd="0" presId="urn:microsoft.com/office/officeart/2009/layout/CircleArrowProcess"/>
    <dgm:cxn modelId="{F3DD0B39-D2B1-4F17-BF1D-453B75E79C8D}" type="presParOf" srcId="{102B2453-9975-463E-86F0-1A62470E34A2}" destId="{82AEE97A-CA12-40F7-8651-167FF43E88A0}" srcOrd="1" destOrd="0" presId="urn:microsoft.com/office/officeart/2009/layout/CircleArrowProcess"/>
    <dgm:cxn modelId="{E0BCADB1-DC3F-40BC-B479-D26CBC519168}" type="presParOf" srcId="{102B2453-9975-463E-86F0-1A62470E34A2}" destId="{15157711-490C-44A4-AF37-38F7B49698DD}" srcOrd="2" destOrd="0" presId="urn:microsoft.com/office/officeart/2009/layout/CircleArrowProcess"/>
    <dgm:cxn modelId="{408733A0-74D2-462A-8826-97C4EEA42A64}" type="presParOf" srcId="{15157711-490C-44A4-AF37-38F7B49698DD}" destId="{25C3914C-1175-4880-A2BA-971FE9152BDF}" srcOrd="0" destOrd="0" presId="urn:microsoft.com/office/officeart/2009/layout/CircleArrowProcess"/>
    <dgm:cxn modelId="{2AF4CAF2-A75B-43EC-A2F5-DD2AF07D1DB1}" type="presParOf" srcId="{102B2453-9975-463E-86F0-1A62470E34A2}" destId="{5050813F-776B-4DF1-98B3-F84DEA2CCC91}" srcOrd="3" destOrd="0" presId="urn:microsoft.com/office/officeart/2009/layout/CircleArrowProcess"/>
    <dgm:cxn modelId="{8557CC1C-B6F7-48CE-85B0-5C23164A8BBF}" type="presParOf" srcId="{102B2453-9975-463E-86F0-1A62470E34A2}" destId="{2FDCFD3C-AFB1-4FD9-8A63-9DF5BD7CAD79}" srcOrd="4" destOrd="0" presId="urn:microsoft.com/office/officeart/2009/layout/CircleArrowProcess"/>
    <dgm:cxn modelId="{9D5F9035-2390-496C-84CB-276662E2E78D}" type="presParOf" srcId="{2FDCFD3C-AFB1-4FD9-8A63-9DF5BD7CAD79}" destId="{1BF043F7-F912-4802-8AA2-450E14C21908}" srcOrd="0" destOrd="0" presId="urn:microsoft.com/office/officeart/2009/layout/CircleArrowProcess"/>
    <dgm:cxn modelId="{B489EA6D-8ED2-4825-A9CE-F56DBB33896C}" type="presParOf" srcId="{102B2453-9975-463E-86F0-1A62470E34A2}" destId="{FD3F27AC-ED80-48A5-8D47-0BFE7C0E506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4F297-7656-446A-B8D0-9E2B0FE07243}">
      <dsp:nvSpPr>
        <dsp:cNvPr id="0" name=""/>
        <dsp:cNvSpPr/>
      </dsp:nvSpPr>
      <dsp:spPr>
        <a:xfrm>
          <a:off x="3395072" y="2400453"/>
          <a:ext cx="2933887" cy="2933887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PEDAGÓGUS SZAKVIZSGA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KÖZOKTATÁSI VEZETŐ</a:t>
          </a:r>
          <a:endParaRPr lang="hu-H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4914" y="3087702"/>
        <a:ext cx="1754203" cy="1508079"/>
      </dsp:txXfrm>
    </dsp:sp>
    <dsp:sp modelId="{35288F29-56CB-4A37-9FA9-FE8901E5A6FA}">
      <dsp:nvSpPr>
        <dsp:cNvPr id="0" name=""/>
        <dsp:cNvSpPr/>
      </dsp:nvSpPr>
      <dsp:spPr>
        <a:xfrm>
          <a:off x="1688083" y="1706989"/>
          <a:ext cx="2133736" cy="2133736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KÖZNEVELÉSI MESTER-VEZETŐ</a:t>
          </a:r>
          <a:endParaRPr lang="hu-HU" sz="1600" b="1" kern="1200" dirty="0"/>
        </a:p>
      </dsp:txBody>
      <dsp:txXfrm>
        <a:off x="2225257" y="2247410"/>
        <a:ext cx="1059388" cy="1052894"/>
      </dsp:txXfrm>
    </dsp:sp>
    <dsp:sp modelId="{013BF7B1-1FC6-4D73-AA1B-EB06CB152A4B}">
      <dsp:nvSpPr>
        <dsp:cNvPr id="0" name=""/>
        <dsp:cNvSpPr/>
      </dsp:nvSpPr>
      <dsp:spPr>
        <a:xfrm rot="20700000">
          <a:off x="2883193" y="234928"/>
          <a:ext cx="2090626" cy="209062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???</a:t>
          </a:r>
          <a:endParaRPr lang="hu-HU" sz="2400" b="1" kern="1200" dirty="0"/>
        </a:p>
      </dsp:txBody>
      <dsp:txXfrm rot="-20700000">
        <a:off x="3341729" y="693464"/>
        <a:ext cx="1173555" cy="1173555"/>
      </dsp:txXfrm>
    </dsp:sp>
    <dsp:sp modelId="{CBB94A73-6DDF-4CFA-B9B3-BBA15CBFECB6}">
      <dsp:nvSpPr>
        <dsp:cNvPr id="0" name=""/>
        <dsp:cNvSpPr/>
      </dsp:nvSpPr>
      <dsp:spPr>
        <a:xfrm>
          <a:off x="3182193" y="1950465"/>
          <a:ext cx="3755376" cy="3755376"/>
        </a:xfrm>
        <a:prstGeom prst="circularArrow">
          <a:avLst>
            <a:gd name="adj1" fmla="val 4687"/>
            <a:gd name="adj2" fmla="val 299029"/>
            <a:gd name="adj3" fmla="val 2538012"/>
            <a:gd name="adj4" fmla="val 15814994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BE465-C207-4219-B125-B0E3C5C16227}">
      <dsp:nvSpPr>
        <dsp:cNvPr id="0" name=""/>
        <dsp:cNvSpPr/>
      </dsp:nvSpPr>
      <dsp:spPr>
        <a:xfrm>
          <a:off x="1310202" y="1229981"/>
          <a:ext cx="2728515" cy="27285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0E57A-FE36-49B7-AFE7-3AF81A86FBA5}">
      <dsp:nvSpPr>
        <dsp:cNvPr id="0" name=""/>
        <dsp:cNvSpPr/>
      </dsp:nvSpPr>
      <dsp:spPr>
        <a:xfrm>
          <a:off x="2399610" y="-227889"/>
          <a:ext cx="2941889" cy="29418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4D3E-8E17-4A18-BEBD-26D5FA222FB4}">
      <dsp:nvSpPr>
        <dsp:cNvPr id="0" name=""/>
        <dsp:cNvSpPr/>
      </dsp:nvSpPr>
      <dsp:spPr>
        <a:xfrm>
          <a:off x="2051420" y="0"/>
          <a:ext cx="4166190" cy="25017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EE97A-CA12-40F7-8651-167FF43E88A0}">
      <dsp:nvSpPr>
        <dsp:cNvPr id="0" name=""/>
        <dsp:cNvSpPr/>
      </dsp:nvSpPr>
      <dsp:spPr>
        <a:xfrm>
          <a:off x="3297943" y="736695"/>
          <a:ext cx="1743816" cy="781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Elmúlt 5 év hazai változásai</a:t>
          </a:r>
          <a:endParaRPr lang="hu-HU" sz="20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7943" y="736695"/>
        <a:ext cx="1743816" cy="781351"/>
      </dsp:txXfrm>
    </dsp:sp>
    <dsp:sp modelId="{25C3914C-1175-4880-A2BA-971FE9152BDF}">
      <dsp:nvSpPr>
        <dsp:cNvPr id="0" name=""/>
        <dsp:cNvSpPr/>
      </dsp:nvSpPr>
      <dsp:spPr>
        <a:xfrm>
          <a:off x="1299293" y="1437461"/>
          <a:ext cx="4280930" cy="25017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0813F-776B-4DF1-98B3-F84DEA2CCC91}">
      <dsp:nvSpPr>
        <dsp:cNvPr id="0" name=""/>
        <dsp:cNvSpPr/>
      </dsp:nvSpPr>
      <dsp:spPr>
        <a:xfrm>
          <a:off x="2540009" y="2321148"/>
          <a:ext cx="1629838" cy="6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Nemzetközi tendenciák</a:t>
          </a:r>
          <a:endParaRPr lang="hu-HU" sz="20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40009" y="2321148"/>
        <a:ext cx="1629838" cy="694825"/>
      </dsp:txXfrm>
    </dsp:sp>
    <dsp:sp modelId="{1BF043F7-F912-4802-8AA2-450E14C21908}">
      <dsp:nvSpPr>
        <dsp:cNvPr id="0" name=""/>
        <dsp:cNvSpPr/>
      </dsp:nvSpPr>
      <dsp:spPr>
        <a:xfrm>
          <a:off x="2145763" y="3046940"/>
          <a:ext cx="3981262" cy="214995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F27AC-ED80-48A5-8D47-0BFE7C0E5061}">
      <dsp:nvSpPr>
        <dsp:cNvPr id="0" name=""/>
        <dsp:cNvSpPr/>
      </dsp:nvSpPr>
      <dsp:spPr>
        <a:xfrm>
          <a:off x="3069890" y="3865515"/>
          <a:ext cx="2236718" cy="6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Új vezetői kompetenciák</a:t>
          </a:r>
          <a:endParaRPr lang="hu-HU" sz="20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9890" y="3865515"/>
        <a:ext cx="2236718" cy="694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A2B09-8C4B-49C5-92A7-BEE4B9C56C9C}">
      <dsp:nvSpPr>
        <dsp:cNvPr id="0" name=""/>
        <dsp:cNvSpPr/>
      </dsp:nvSpPr>
      <dsp:spPr>
        <a:xfrm>
          <a:off x="4104" y="558829"/>
          <a:ext cx="1826830" cy="158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Vezetői identitás</a:t>
          </a:r>
          <a:endParaRPr lang="hu-H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04" y="558829"/>
        <a:ext cx="1826830" cy="644435"/>
      </dsp:txXfrm>
    </dsp:sp>
    <dsp:sp modelId="{63132C7E-D91B-4F46-8CD0-F7744DF034CD}">
      <dsp:nvSpPr>
        <dsp:cNvPr id="0" name=""/>
        <dsp:cNvSpPr/>
      </dsp:nvSpPr>
      <dsp:spPr>
        <a:xfrm>
          <a:off x="278318" y="1746873"/>
          <a:ext cx="1855430" cy="3392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Önismeret szerepe a vezetésben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Időgazdálkodás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Stresszkezelés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Etikett, protokoll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662" y="1801217"/>
        <a:ext cx="1746742" cy="3283834"/>
      </dsp:txXfrm>
    </dsp:sp>
    <dsp:sp modelId="{EA15184F-B16E-4B8B-A231-1E037A45A47E}">
      <dsp:nvSpPr>
        <dsp:cNvPr id="0" name=""/>
        <dsp:cNvSpPr/>
      </dsp:nvSpPr>
      <dsp:spPr>
        <a:xfrm rot="17071">
          <a:off x="2011521" y="743461"/>
          <a:ext cx="382855" cy="287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400" kern="1200"/>
        </a:p>
      </dsp:txBody>
      <dsp:txXfrm>
        <a:off x="2011522" y="800835"/>
        <a:ext cx="296474" cy="172762"/>
      </dsp:txXfrm>
    </dsp:sp>
    <dsp:sp modelId="{7274BEC2-3345-42FF-BD3A-F5588376139F}">
      <dsp:nvSpPr>
        <dsp:cNvPr id="0" name=""/>
        <dsp:cNvSpPr/>
      </dsp:nvSpPr>
      <dsp:spPr>
        <a:xfrm>
          <a:off x="2553293" y="525095"/>
          <a:ext cx="1939763" cy="18114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197987"/>
                <a:satOff val="8241"/>
                <a:lumOff val="915"/>
                <a:alphaOff val="0"/>
                <a:tint val="96000"/>
                <a:lumMod val="102000"/>
              </a:schemeClr>
            </a:gs>
            <a:gs pos="100000">
              <a:schemeClr val="accent2">
                <a:hueOff val="-1197987"/>
                <a:satOff val="8241"/>
                <a:lumOff val="91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Coach szemlélet a vezetésben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3293" y="525095"/>
        <a:ext cx="1939763" cy="737781"/>
      </dsp:txXfrm>
    </dsp:sp>
    <dsp:sp modelId="{939D8797-8C4E-4186-BDC3-EB710C47CE68}">
      <dsp:nvSpPr>
        <dsp:cNvPr id="0" name=""/>
        <dsp:cNvSpPr/>
      </dsp:nvSpPr>
      <dsp:spPr>
        <a:xfrm>
          <a:off x="2950474" y="1677982"/>
          <a:ext cx="1819509" cy="3481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Együttműködés, kooperáció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Vezetői visszajelzés és értékelés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Csapatépítési módszerek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03766" y="1731274"/>
        <a:ext cx="1712925" cy="3375413"/>
      </dsp:txXfrm>
    </dsp:sp>
    <dsp:sp modelId="{A1CD2E48-73D8-4202-B111-F63DD8C0B493}">
      <dsp:nvSpPr>
        <dsp:cNvPr id="0" name=""/>
        <dsp:cNvSpPr/>
      </dsp:nvSpPr>
      <dsp:spPr>
        <a:xfrm rot="49522">
          <a:off x="4669949" y="769239"/>
          <a:ext cx="375089" cy="287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400" kern="1200"/>
        </a:p>
      </dsp:txBody>
      <dsp:txXfrm>
        <a:off x="4669953" y="826205"/>
        <a:ext cx="288708" cy="172762"/>
      </dsp:txXfrm>
    </dsp:sp>
    <dsp:sp modelId="{24649BC0-931D-42C0-A32F-D6B1E8D3193B}">
      <dsp:nvSpPr>
        <dsp:cNvPr id="0" name=""/>
        <dsp:cNvSpPr/>
      </dsp:nvSpPr>
      <dsp:spPr>
        <a:xfrm>
          <a:off x="5200700" y="568749"/>
          <a:ext cx="1872177" cy="1781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395974"/>
                <a:satOff val="16481"/>
                <a:lumOff val="1829"/>
                <a:alphaOff val="0"/>
                <a:tint val="96000"/>
                <a:lumMod val="102000"/>
              </a:schemeClr>
            </a:gs>
            <a:gs pos="100000">
              <a:schemeClr val="accent2">
                <a:hueOff val="-2395974"/>
                <a:satOff val="16481"/>
                <a:lumOff val="1829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Köznevelési intézmények élete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0700" y="568749"/>
        <a:ext cx="1872177" cy="725778"/>
      </dsp:txXfrm>
    </dsp:sp>
    <dsp:sp modelId="{49A8375C-7AA6-4274-9E53-6189235236E7}">
      <dsp:nvSpPr>
        <dsp:cNvPr id="0" name=""/>
        <dsp:cNvSpPr/>
      </dsp:nvSpPr>
      <dsp:spPr>
        <a:xfrm>
          <a:off x="5364873" y="1677982"/>
          <a:ext cx="1876167" cy="3481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Jogi környezet változásainak </a:t>
          </a:r>
          <a:r>
            <a:rPr lang="hu-HU" sz="14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kezelse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Értekezletveze-tés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Szabályzatké-szítés</a:t>
          </a:r>
          <a:endParaRPr lang="hu-HU" sz="14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19824" y="1732933"/>
        <a:ext cx="1766265" cy="3372095"/>
      </dsp:txXfrm>
    </dsp:sp>
    <dsp:sp modelId="{EB9236F2-2565-4176-BF92-80C448013F95}">
      <dsp:nvSpPr>
        <dsp:cNvPr id="0" name=""/>
        <dsp:cNvSpPr/>
      </dsp:nvSpPr>
      <dsp:spPr>
        <a:xfrm rot="21568640">
          <a:off x="7201783" y="776707"/>
          <a:ext cx="273302" cy="287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400" kern="1200"/>
        </a:p>
      </dsp:txBody>
      <dsp:txXfrm>
        <a:off x="7201785" y="834669"/>
        <a:ext cx="191311" cy="172762"/>
      </dsp:txXfrm>
    </dsp:sp>
    <dsp:sp modelId="{AED1EED3-215C-47AD-8A2A-95477A1B40C8}">
      <dsp:nvSpPr>
        <dsp:cNvPr id="0" name=""/>
        <dsp:cNvSpPr/>
      </dsp:nvSpPr>
      <dsp:spPr>
        <a:xfrm>
          <a:off x="7588522" y="514338"/>
          <a:ext cx="1987123" cy="193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593961"/>
                <a:satOff val="24722"/>
                <a:lumOff val="2744"/>
                <a:alphaOff val="0"/>
                <a:tint val="96000"/>
                <a:lumMod val="102000"/>
              </a:schemeClr>
            </a:gs>
            <a:gs pos="100000">
              <a:schemeClr val="accent2">
                <a:hueOff val="-3593961"/>
                <a:satOff val="24722"/>
                <a:lumOff val="274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Digitális média kezelése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88522" y="514338"/>
        <a:ext cx="1987123" cy="789987"/>
      </dsp:txXfrm>
    </dsp:sp>
    <dsp:sp modelId="{53725FC8-11F3-4F4F-BB0C-66269C361265}">
      <dsp:nvSpPr>
        <dsp:cNvPr id="0" name=""/>
        <dsp:cNvSpPr/>
      </dsp:nvSpPr>
      <dsp:spPr>
        <a:xfrm>
          <a:off x="8017189" y="1636892"/>
          <a:ext cx="1696317" cy="34819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524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4D3E-8E17-4A18-BEBD-26D5FA222FB4}">
      <dsp:nvSpPr>
        <dsp:cNvPr id="0" name=""/>
        <dsp:cNvSpPr/>
      </dsp:nvSpPr>
      <dsp:spPr>
        <a:xfrm>
          <a:off x="1400140" y="-48906"/>
          <a:ext cx="5699902" cy="273737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EE97A-CA12-40F7-8651-167FF43E88A0}">
      <dsp:nvSpPr>
        <dsp:cNvPr id="0" name=""/>
        <dsp:cNvSpPr/>
      </dsp:nvSpPr>
      <dsp:spPr>
        <a:xfrm>
          <a:off x="2658416" y="719703"/>
          <a:ext cx="3300311" cy="854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Javaslat jogszabályi változtatásra</a:t>
          </a:r>
          <a:endParaRPr lang="hu-HU" sz="20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8416" y="719703"/>
        <a:ext cx="3300311" cy="854929"/>
      </dsp:txXfrm>
    </dsp:sp>
    <dsp:sp modelId="{25C3914C-1175-4880-A2BA-971FE9152BDF}">
      <dsp:nvSpPr>
        <dsp:cNvPr id="0" name=""/>
        <dsp:cNvSpPr/>
      </dsp:nvSpPr>
      <dsp:spPr>
        <a:xfrm>
          <a:off x="605118" y="1330316"/>
          <a:ext cx="5769584" cy="312457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0813F-776B-4DF1-98B3-F84DEA2CCC91}">
      <dsp:nvSpPr>
        <dsp:cNvPr id="0" name=""/>
        <dsp:cNvSpPr/>
      </dsp:nvSpPr>
      <dsp:spPr>
        <a:xfrm>
          <a:off x="1352467" y="4416878"/>
          <a:ext cx="5780825" cy="760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3. Vezetői pályázatnál kötelező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(2021-től)</a:t>
          </a:r>
          <a:endParaRPr lang="hu-HU" sz="20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2467" y="4416878"/>
        <a:ext cx="5780825" cy="760254"/>
      </dsp:txXfrm>
    </dsp:sp>
    <dsp:sp modelId="{1BF043F7-F912-4802-8AA2-450E14C21908}">
      <dsp:nvSpPr>
        <dsp:cNvPr id="0" name=""/>
        <dsp:cNvSpPr/>
      </dsp:nvSpPr>
      <dsp:spPr>
        <a:xfrm>
          <a:off x="1721225" y="3187142"/>
          <a:ext cx="5061842" cy="254803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F27AC-ED80-48A5-8D47-0BFE7C0E5061}">
      <dsp:nvSpPr>
        <dsp:cNvPr id="0" name=""/>
        <dsp:cNvSpPr/>
      </dsp:nvSpPr>
      <dsp:spPr>
        <a:xfrm>
          <a:off x="1371598" y="2516742"/>
          <a:ext cx="5732826" cy="760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Előny vezetői pályázatnál (2020-ig </a:t>
          </a:r>
          <a:endParaRPr lang="hu-HU" sz="20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1598" y="2516742"/>
        <a:ext cx="5732826" cy="760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42ABE0F-791B-4B7E-9643-5131E3D3885D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9ABEF365-27DF-4D7D-A8B0-45AB4F0355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56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95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093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301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524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40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651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044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60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90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638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95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723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04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5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114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963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01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D4477D-7765-498E-9116-A84ED72A2137}" type="datetimeFigureOut">
              <a:rPr lang="hu-HU" smtClean="0"/>
              <a:t>2017.06.28.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810D0B-3500-48D5-AD19-185D9EE02A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926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licz_eva\Desktop\tan&#252;gy%20saj&#225;t%20-%202017%20tavasz\szab&#225;lys&#233;rt&#233;s%20kiv&#225;gva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licz_eva\Desktop\tan&#252;gy%20saj&#225;t%20-%202017%20tavasz\szab&#225;lys&#233;rt&#233;s%20kiv&#225;gva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file:///C:\Users\kalicz_eva\Desktop\tan&#252;gy%20saj&#225;t%20-%202017%20tavasz\szab&#225;lys&#233;rt&#233;s%20kiv&#225;gva.docx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file:///C:\Users\kalicz_eva\Desktop\tan&#252;gy%20saj&#225;t%20-%202017%20tavasz\szab&#225;lys&#233;rt&#233;s%20kiv&#225;gva.docx" TargetMode="External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hyperlink" Target="file:///C:\Users\kalicz_eva\Desktop\tan&#252;gy%20saj&#225;t%20-%202017%20tavasz\szab&#225;lys&#233;rt&#233;s%20kiv&#225;gva.docx" TargetMode="External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licz_eva\Desktop\tan&#252;gy%20saj&#225;t%20-%202017%20tavasz\szab&#225;lys&#233;rt&#233;s%20kiv&#225;gva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hyperlink" Target="file:///C:\Users\kalicz_eva\Desktop\tan&#252;gy%20saj&#225;t%20-%202017%20tavasz\szab&#225;lys&#233;rt&#233;s%20kiv&#225;gva.docx" TargetMode="External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rot="10800000" flipH="1">
            <a:off x="161363" y="160107"/>
            <a:ext cx="2259107" cy="5701047"/>
          </a:xfrm>
          <a:prstGeom prst="rt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9000">
                <a:schemeClr val="bg1">
                  <a:lumMod val="75000"/>
                </a:schemeClr>
              </a:gs>
              <a:gs pos="32000">
                <a:schemeClr val="bg1">
                  <a:lumMod val="6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2420470" y="1317077"/>
            <a:ext cx="9196907" cy="470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081665" y="529983"/>
            <a:ext cx="632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szenvedély elsodor. Az ész a gyeplő, amely megfékez”</a:t>
            </a:r>
            <a:endParaRPr lang="hu-H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9203961" y="962001"/>
            <a:ext cx="22035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3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Benjamin</a:t>
            </a:r>
            <a:r>
              <a:rPr lang="hu-HU" sz="1300" b="1" dirty="0" smtClean="0">
                <a:solidFill>
                  <a:schemeClr val="accent1">
                    <a:lumMod val="50000"/>
                  </a:schemeClr>
                </a:solidFill>
              </a:rPr>
              <a:t> Franklin</a:t>
            </a:r>
            <a:endParaRPr lang="hu-HU" sz="13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4" y="5287215"/>
            <a:ext cx="2358228" cy="1570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49" y="313444"/>
            <a:ext cx="3384550" cy="811212"/>
          </a:xfrm>
          <a:prstGeom prst="rect">
            <a:avLst/>
          </a:prstGeom>
          <a:solidFill>
            <a:srgbClr val="00FF00"/>
          </a:solidFill>
          <a:ln w="3810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Szövegdoboz 1"/>
          <p:cNvSpPr txBox="1"/>
          <p:nvPr/>
        </p:nvSpPr>
        <p:spPr>
          <a:xfrm>
            <a:off x="3025588" y="3267635"/>
            <a:ext cx="838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VEZETŐI ÉLETPÁLYAMODELL – PORTFOLIÓ BŐVÍTÉS </a:t>
            </a:r>
            <a:endParaRPr lang="hu-H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 txBox="1">
            <a:spLocks noGrp="1"/>
          </p:cNvSpPr>
          <p:nvPr>
            <p:ph type="title"/>
          </p:nvPr>
        </p:nvSpPr>
        <p:spPr>
          <a:xfrm>
            <a:off x="719667" y="908050"/>
            <a:ext cx="10972800" cy="463550"/>
          </a:xfrm>
        </p:spPr>
        <p:txBody>
          <a:bodyPr anchorCtr="1">
            <a:normAutofit fontScale="90000"/>
          </a:bodyPr>
          <a:lstStyle/>
          <a:p>
            <a:pPr algn="ctr" eaLnBrk="1"/>
            <a:r>
              <a:rPr altLang="hu-HU" sz="4500" b="1" dirty="0" smtClean="0">
                <a:latin typeface="Calibri" pitchFamily="34" charset="0"/>
              </a:rPr>
              <a:t/>
            </a:r>
            <a:br>
              <a:rPr altLang="hu-HU" sz="4500" b="1" dirty="0" smtClean="0">
                <a:latin typeface="Calibri" pitchFamily="34" charset="0"/>
              </a:rPr>
            </a:br>
            <a:r>
              <a:rPr altLang="hu-HU" sz="4500" b="1" dirty="0" err="1" smtClean="0">
                <a:latin typeface="Calibri" pitchFamily="34" charset="0"/>
              </a:rPr>
              <a:t>Kompetenciák</a:t>
            </a:r>
            <a:r>
              <a:rPr altLang="hu-HU" sz="4500" dirty="0" smtClean="0">
                <a:latin typeface="Calibri" pitchFamily="34" charset="0"/>
              </a:rPr>
              <a:t/>
            </a:r>
            <a:br>
              <a:rPr altLang="hu-HU" sz="4500" dirty="0" smtClean="0">
                <a:latin typeface="Calibri" pitchFamily="34" charset="0"/>
              </a:rPr>
            </a:br>
            <a:endParaRPr altLang="hu-HU" sz="4500" dirty="0" smtClean="0">
              <a:latin typeface="Calibri" pitchFamily="34" charset="0"/>
            </a:endParaRPr>
          </a:p>
        </p:txBody>
      </p:sp>
      <p:sp>
        <p:nvSpPr>
          <p:cNvPr id="7171" name="Tartalom helye 2"/>
          <p:cNvSpPr txBox="1">
            <a:spLocks noGrp="1"/>
          </p:cNvSpPr>
          <p:nvPr>
            <p:ph idx="1"/>
          </p:nvPr>
        </p:nvSpPr>
        <p:spPr>
          <a:xfrm>
            <a:off x="1781907" y="1557338"/>
            <a:ext cx="10005809" cy="4911725"/>
          </a:xfrm>
        </p:spPr>
        <p:txBody>
          <a:bodyPr>
            <a:normAutofit fontScale="85000" lnSpcReduction="20000"/>
          </a:bodyPr>
          <a:lstStyle/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kontaktus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kezelés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ezek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használata</a:t>
            </a:r>
            <a:r>
              <a:rPr altLang="hu-HU" sz="2000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az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információhiány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felismerése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az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információ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szisztematikus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szervezése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az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információk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gyűjtése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elemzése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feldolgozása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ellenőrzése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tárolása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az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információk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„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visszanyerése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”,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a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feladatok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koordinálása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a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prioritások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megállapítása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feladatok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és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felelősségek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sokféleségével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való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bánás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az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ellenőrző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rendszerek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kiépítése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emberek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viselkedésének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megfigyelése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a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problémák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visszavezetése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forrásukhoz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támogató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fejlesztő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visszajelzést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adása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konfliktuskezelés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kapcsolatépítés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a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fejlődés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iránti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elkötelezettség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a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befolyásolás</a:t>
            </a:r>
            <a:r>
              <a:rPr altLang="hu-HU" sz="2000" dirty="0" smtClean="0">
                <a:solidFill>
                  <a:srgbClr val="009DD9"/>
                </a:solidFill>
                <a:latin typeface="Calibri" pitchFamily="34" charset="0"/>
              </a:rPr>
              <a:t>,</a:t>
            </a:r>
          </a:p>
          <a:p>
            <a:pPr eaLnBrk="1">
              <a:lnSpc>
                <a:spcPct val="80000"/>
              </a:lnSpc>
              <a:spcBef>
                <a:spcPts val="500"/>
              </a:spcBef>
            </a:pP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az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 </a:t>
            </a:r>
            <a:r>
              <a:rPr altLang="hu-HU" sz="2000" b="1" dirty="0" err="1" smtClean="0">
                <a:solidFill>
                  <a:srgbClr val="009DD9"/>
                </a:solidFill>
                <a:latin typeface="Calibri" pitchFamily="34" charset="0"/>
              </a:rPr>
              <a:t>eredmény-orientáltság</a:t>
            </a:r>
            <a:r>
              <a:rPr altLang="hu-HU" sz="2000" b="1" dirty="0" smtClean="0">
                <a:solidFill>
                  <a:srgbClr val="009DD9"/>
                </a:solidFill>
                <a:latin typeface="Calibri" pitchFamily="34" charset="0"/>
              </a:rPr>
              <a:t>.</a:t>
            </a:r>
            <a:endParaRPr altLang="hu-HU" sz="2000" dirty="0" smtClean="0">
              <a:solidFill>
                <a:srgbClr val="009DD9"/>
              </a:solidFill>
              <a:latin typeface="Calibri" pitchFamily="34" charset="0"/>
            </a:endParaRPr>
          </a:p>
          <a:p>
            <a:pPr eaLnBrk="1">
              <a:lnSpc>
                <a:spcPct val="80000"/>
              </a:lnSpc>
              <a:spcBef>
                <a:spcPts val="300"/>
              </a:spcBef>
            </a:pPr>
            <a:endParaRPr altLang="hu-HU" sz="1200" dirty="0" smtClean="0">
              <a:latin typeface="Constantia" pitchFamily="18" charset="0"/>
            </a:endParaRPr>
          </a:p>
        </p:txBody>
      </p:sp>
      <p:pic>
        <p:nvPicPr>
          <p:cNvPr id="7172" name="Picture 2" descr="J:\Mestervezető\Képek\ké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962" y="3681046"/>
            <a:ext cx="5234990" cy="261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3045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rot="10800000" flipH="1">
            <a:off x="161363" y="160107"/>
            <a:ext cx="2259107" cy="5701047"/>
          </a:xfrm>
          <a:prstGeom prst="rt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9000">
                <a:schemeClr val="bg1">
                  <a:lumMod val="75000"/>
                </a:schemeClr>
              </a:gs>
              <a:gs pos="32000">
                <a:schemeClr val="bg1">
                  <a:lumMod val="6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2420470" y="1317077"/>
            <a:ext cx="9196907" cy="4702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081665" y="529983"/>
            <a:ext cx="632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szenvedély elsodor. Az ész a gyeplő, amely megfékez”</a:t>
            </a:r>
            <a:endParaRPr lang="hu-H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9203961" y="962001"/>
            <a:ext cx="22035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3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Benjamin</a:t>
            </a:r>
            <a:r>
              <a:rPr lang="hu-HU" sz="1300" b="1" dirty="0" smtClean="0">
                <a:solidFill>
                  <a:schemeClr val="accent1">
                    <a:lumMod val="50000"/>
                  </a:schemeClr>
                </a:solidFill>
              </a:rPr>
              <a:t> Franklin</a:t>
            </a:r>
            <a:endParaRPr lang="hu-HU" sz="13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4" y="5287215"/>
            <a:ext cx="2358228" cy="1570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49" y="313444"/>
            <a:ext cx="3384550" cy="811212"/>
          </a:xfrm>
          <a:prstGeom prst="rect">
            <a:avLst/>
          </a:prstGeom>
          <a:solidFill>
            <a:srgbClr val="00FF00"/>
          </a:solidFill>
          <a:ln w="3810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Szövegdoboz 1"/>
          <p:cNvSpPr txBox="1"/>
          <p:nvPr/>
        </p:nvSpPr>
        <p:spPr>
          <a:xfrm>
            <a:off x="5081665" y="3294529"/>
            <a:ext cx="4921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  <a:endParaRPr lang="hu-HU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rot="10800000" flipH="1">
            <a:off x="161363" y="160107"/>
            <a:ext cx="2259107" cy="5701047"/>
          </a:xfrm>
          <a:prstGeom prst="rt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9000">
                <a:schemeClr val="bg1">
                  <a:lumMod val="75000"/>
                </a:schemeClr>
              </a:gs>
              <a:gs pos="32000">
                <a:schemeClr val="bg1">
                  <a:lumMod val="6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420471" y="1009123"/>
            <a:ext cx="9196906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4" y="5287215"/>
            <a:ext cx="2358228" cy="1570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49" y="313444"/>
            <a:ext cx="3384550" cy="811212"/>
          </a:xfrm>
          <a:prstGeom prst="rect">
            <a:avLst/>
          </a:prstGeom>
          <a:solidFill>
            <a:srgbClr val="00FF00"/>
          </a:solidFill>
          <a:ln w="3810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4276165" y="457200"/>
            <a:ext cx="697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41702375"/>
              </p:ext>
            </p:extLst>
          </p:nvPr>
        </p:nvGraphicFramePr>
        <p:xfrm>
          <a:off x="3334871" y="1307247"/>
          <a:ext cx="7323579" cy="5334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4439023" y="518995"/>
            <a:ext cx="7527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VEZETŐI ÉLETPÁLYAMODELL – PORTFOLIÓ BŐVÍTÉS </a:t>
            </a:r>
            <a:endParaRPr lang="hu-H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Balra nyíl 15"/>
          <p:cNvSpPr/>
          <p:nvPr/>
        </p:nvSpPr>
        <p:spPr>
          <a:xfrm>
            <a:off x="9722224" y="4693024"/>
            <a:ext cx="1996887" cy="1048870"/>
          </a:xfrm>
          <a:prstGeom prst="leftArrow">
            <a:avLst/>
          </a:prstGeom>
          <a:solidFill>
            <a:schemeClr val="accent2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10014291" y="5032793"/>
            <a:ext cx="160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30-35 évesek</a:t>
            </a:r>
            <a:endParaRPr 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Jobbra nyíl 17"/>
          <p:cNvSpPr/>
          <p:nvPr/>
        </p:nvSpPr>
        <p:spPr>
          <a:xfrm>
            <a:off x="2155673" y="2639647"/>
            <a:ext cx="3160059" cy="1102659"/>
          </a:xfrm>
          <a:prstGeom prst="rightArrow">
            <a:avLst/>
          </a:prstGeom>
          <a:solidFill>
            <a:schemeClr val="accent3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2200758" y="3006310"/>
            <a:ext cx="355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10-16 év vezetői gyakorlat</a:t>
            </a:r>
            <a:endParaRPr 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Balra nyíl 19"/>
          <p:cNvSpPr/>
          <p:nvPr/>
        </p:nvSpPr>
        <p:spPr>
          <a:xfrm>
            <a:off x="8396765" y="2066960"/>
            <a:ext cx="1996887" cy="1048870"/>
          </a:xfrm>
          <a:prstGeom prst="leftArrow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8647171" y="2377562"/>
            <a:ext cx="1868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irányítói szint</a:t>
            </a:r>
            <a:endParaRPr lang="hu-H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rot="10800000" flipH="1">
            <a:off x="161363" y="160107"/>
            <a:ext cx="2259107" cy="5701047"/>
          </a:xfrm>
          <a:prstGeom prst="rt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9000">
                <a:schemeClr val="bg1">
                  <a:lumMod val="75000"/>
                </a:schemeClr>
              </a:gs>
              <a:gs pos="32000">
                <a:schemeClr val="bg1">
                  <a:lumMod val="6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420471" y="979867"/>
            <a:ext cx="9196906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4" y="5287215"/>
            <a:ext cx="2358228" cy="1570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49" y="313444"/>
            <a:ext cx="3384550" cy="811212"/>
          </a:xfrm>
          <a:prstGeom prst="rect">
            <a:avLst/>
          </a:prstGeom>
          <a:solidFill>
            <a:srgbClr val="00FF00"/>
          </a:solidFill>
          <a:ln w="3810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4276165" y="457200"/>
            <a:ext cx="697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086252" y="280584"/>
            <a:ext cx="656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KÖZNEVELÉSI MESTERVEZETŐ</a:t>
            </a:r>
            <a:endParaRPr lang="hu-H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66406554"/>
              </p:ext>
            </p:extLst>
          </p:nvPr>
        </p:nvGraphicFramePr>
        <p:xfrm>
          <a:off x="3550024" y="1362274"/>
          <a:ext cx="7516905" cy="519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368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rot="10800000" flipH="1">
            <a:off x="161363" y="160107"/>
            <a:ext cx="2259107" cy="5701047"/>
          </a:xfrm>
          <a:prstGeom prst="rt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9000">
                <a:schemeClr val="bg1">
                  <a:lumMod val="75000"/>
                </a:schemeClr>
              </a:gs>
              <a:gs pos="32000">
                <a:schemeClr val="bg1">
                  <a:lumMod val="6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538628" y="996575"/>
            <a:ext cx="9196906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4" y="5287215"/>
            <a:ext cx="2358228" cy="1570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49" y="313444"/>
            <a:ext cx="3384550" cy="811212"/>
          </a:xfrm>
          <a:prstGeom prst="rect">
            <a:avLst/>
          </a:prstGeom>
          <a:solidFill>
            <a:srgbClr val="00FF00"/>
          </a:solidFill>
          <a:ln w="3810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4276165" y="457200"/>
            <a:ext cx="697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484594" y="434817"/>
            <a:ext cx="65621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KÖZNEVELÉSI MESTERVEZETŐ KÉPZÉSI TARTALOM</a:t>
            </a:r>
            <a:endParaRPr lang="hu-HU" sz="1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563326716"/>
              </p:ext>
            </p:extLst>
          </p:nvPr>
        </p:nvGraphicFramePr>
        <p:xfrm>
          <a:off x="1936377" y="940911"/>
          <a:ext cx="9799157" cy="515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2" name="Szövegdoboz 21"/>
          <p:cNvSpPr txBox="1"/>
          <p:nvPr/>
        </p:nvSpPr>
        <p:spPr>
          <a:xfrm>
            <a:off x="9968020" y="3010630"/>
            <a:ext cx="16636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Medializált terek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endParaRPr lang="hu-H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Multitasking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endParaRPr lang="hu-H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IKT hatékony használata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endParaRPr lang="hu-H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Adatvédelem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rot="10800000" flipH="1">
            <a:off x="161363" y="160107"/>
            <a:ext cx="2259107" cy="5701047"/>
          </a:xfrm>
          <a:prstGeom prst="rt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9000">
                <a:schemeClr val="bg1">
                  <a:lumMod val="75000"/>
                </a:schemeClr>
              </a:gs>
              <a:gs pos="32000">
                <a:schemeClr val="bg1">
                  <a:lumMod val="6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420471" y="979867"/>
            <a:ext cx="9196906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4" y="5287215"/>
            <a:ext cx="2358228" cy="1570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49" y="313444"/>
            <a:ext cx="3384550" cy="811212"/>
          </a:xfrm>
          <a:prstGeom prst="rect">
            <a:avLst/>
          </a:prstGeom>
          <a:solidFill>
            <a:srgbClr val="00FF00"/>
          </a:solidFill>
          <a:ln w="3810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4276165" y="457200"/>
            <a:ext cx="697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086252" y="280584"/>
            <a:ext cx="656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KÖZNEVELÉSI MESTERVEZETŐ</a:t>
            </a:r>
            <a:endParaRPr lang="hu-H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420471" y="1966875"/>
            <a:ext cx="919690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b="1" dirty="0">
                <a:solidFill>
                  <a:schemeClr val="bg1"/>
                </a:solidFill>
              </a:rPr>
              <a:t>A képzés során nagyon sokat fejlődtem a vezetés szinte minden fontos területén. Megerősítést kaptam sok tekintetben, új ismereteket szerezhettem olyan területeken, amelyeket a hagyományos továbbképzési rendszerek nem érintettek. 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71449" y="1338369"/>
            <a:ext cx="6212541" cy="4001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első végzett évfolyamtól kapott vélemények:</a:t>
            </a:r>
            <a:endParaRPr lang="hu-H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420471" y="4163907"/>
            <a:ext cx="919690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Mindenképpen sikerült, mint vezetőnek szembenézni a hibáimmal, illetve, hogyan kell változtatni. Szemlélete formáló volt a képzés, gondolat elindító. Megerősítést kaphattunk abban, hogy mit csinálunk jól és hol kell változtatni.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420471" y="3072403"/>
            <a:ext cx="919690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b="1" dirty="0"/>
              <a:t>Sok mindenben megerősítést is kaptam eddigi vezetői munkámat illetően, de szembesültem azokkal a hibáimmal is, amiken változtatnom kell a jövőben, hogy munkámat professzionálisabban végezzem. 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2420471" y="5260989"/>
            <a:ext cx="9196906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napi tevékenységemet segítette, frissítettem az addigi ismereteket, megújítottam, más szemlélettel végzem munkámat. A megszerzett tudást rögtön megosztottam kollégáimmal, jó érzés volt, hogy újat tudok mutatni, ami hasznos, napi feladatvégzésünket, munkánkat, együttműködésünket segíti. </a:t>
            </a:r>
          </a:p>
        </p:txBody>
      </p:sp>
    </p:spTree>
    <p:extLst>
      <p:ext uri="{BB962C8B-B14F-4D97-AF65-F5344CB8AC3E}">
        <p14:creationId xmlns:p14="http://schemas.microsoft.com/office/powerpoint/2010/main" val="396229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rot="10800000" flipH="1">
            <a:off x="161363" y="160107"/>
            <a:ext cx="2259107" cy="5701047"/>
          </a:xfrm>
          <a:prstGeom prst="rt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9000">
                <a:schemeClr val="bg1">
                  <a:lumMod val="75000"/>
                </a:schemeClr>
              </a:gs>
              <a:gs pos="32000">
                <a:schemeClr val="bg1">
                  <a:lumMod val="6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420471" y="979867"/>
            <a:ext cx="9196906" cy="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4" y="5287215"/>
            <a:ext cx="2358228" cy="1570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49" y="313444"/>
            <a:ext cx="3384550" cy="811212"/>
          </a:xfrm>
          <a:prstGeom prst="rect">
            <a:avLst/>
          </a:prstGeom>
          <a:solidFill>
            <a:srgbClr val="00FF00"/>
          </a:solidFill>
          <a:ln w="38100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Szövegdoboz 11"/>
          <p:cNvSpPr txBox="1"/>
          <p:nvPr/>
        </p:nvSpPr>
        <p:spPr>
          <a:xfrm>
            <a:off x="4276165" y="457200"/>
            <a:ext cx="697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086252" y="280584"/>
            <a:ext cx="656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KÖZNEVELÉSI MESTERVEZETŐ</a:t>
            </a:r>
            <a:endParaRPr lang="hu-H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64934236"/>
              </p:ext>
            </p:extLst>
          </p:nvPr>
        </p:nvGraphicFramePr>
        <p:xfrm>
          <a:off x="3671047" y="1064150"/>
          <a:ext cx="7716517" cy="568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471449" y="1560246"/>
            <a:ext cx="4732563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MERRE TOVÁBB </a:t>
            </a:r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. . . . . ? ? ?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5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 txBox="1">
            <a:spLocks noGrp="1"/>
          </p:cNvSpPr>
          <p:nvPr>
            <p:ph type="title"/>
          </p:nvPr>
        </p:nvSpPr>
        <p:spPr>
          <a:xfrm>
            <a:off x="624417" y="981075"/>
            <a:ext cx="10972800" cy="1143000"/>
          </a:xfrm>
        </p:spPr>
        <p:txBody>
          <a:bodyPr anchorCtr="1"/>
          <a:lstStyle/>
          <a:p>
            <a:pPr algn="ctr" eaLnBrk="1"/>
            <a:r>
              <a:rPr altLang="hu-HU" sz="3200" b="1" smtClean="0">
                <a:latin typeface="Calibri" pitchFamily="34" charset="0"/>
              </a:rPr>
              <a:t>A vezetői tevékenységek során –az alábbi tevékenységek fejlesztésére kell fokozott figyelmet fordítani: </a:t>
            </a:r>
          </a:p>
        </p:txBody>
      </p:sp>
      <p:sp>
        <p:nvSpPr>
          <p:cNvPr id="13315" name="Tartalom helye 2"/>
          <p:cNvSpPr txBox="1">
            <a:spLocks noGrp="1"/>
          </p:cNvSpPr>
          <p:nvPr>
            <p:ph idx="1"/>
          </p:nvPr>
        </p:nvSpPr>
        <p:spPr>
          <a:xfrm>
            <a:off x="1775885" y="2492376"/>
            <a:ext cx="9806516" cy="3832225"/>
          </a:xfrm>
        </p:spPr>
        <p:txBody>
          <a:bodyPr>
            <a:normAutofit lnSpcReduction="10000"/>
          </a:bodyPr>
          <a:lstStyle/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Cél kitűzése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Vezetői munka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Problémamegoldó képesség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Kommunikáció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Képzés és tanácsadás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Változás- és konfliktuskezelés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Időgazdálkodás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Értékelés</a:t>
            </a:r>
          </a:p>
        </p:txBody>
      </p:sp>
      <p:pic>
        <p:nvPicPr>
          <p:cNvPr id="1331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3" y="2852738"/>
            <a:ext cx="3244851" cy="36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1867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algn="ctr" eaLnBrk="1"/>
            <a:r>
              <a:rPr altLang="hu-HU" sz="4400" b="1" dirty="0" smtClean="0">
                <a:latin typeface="Calibri" pitchFamily="34" charset="0"/>
              </a:rPr>
              <a:t>A </a:t>
            </a:r>
            <a:r>
              <a:rPr lang="hu-HU" altLang="hu-HU" sz="4400" b="1" dirty="0" smtClean="0">
                <a:latin typeface="Calibri" pitchFamily="34" charset="0"/>
              </a:rPr>
              <a:t>vezetői visszajelzés </a:t>
            </a:r>
            <a:r>
              <a:rPr altLang="hu-HU" sz="4400" b="1" dirty="0" err="1" smtClean="0">
                <a:latin typeface="Calibri" pitchFamily="34" charset="0"/>
              </a:rPr>
              <a:t>tantárgy</a:t>
            </a:r>
            <a:r>
              <a:rPr altLang="hu-HU" sz="4400" b="1" dirty="0" smtClean="0">
                <a:latin typeface="Calibri" pitchFamily="34" charset="0"/>
              </a:rPr>
              <a:t> </a:t>
            </a:r>
            <a:r>
              <a:rPr altLang="hu-HU" sz="4400" b="1" dirty="0" err="1" smtClean="0">
                <a:latin typeface="Calibri" pitchFamily="34" charset="0"/>
              </a:rPr>
              <a:t>oktatásának</a:t>
            </a:r>
            <a:r>
              <a:rPr altLang="hu-HU" sz="4400" b="1" dirty="0" smtClean="0">
                <a:latin typeface="Calibri" pitchFamily="34" charset="0"/>
              </a:rPr>
              <a:t> </a:t>
            </a:r>
            <a:r>
              <a:rPr altLang="hu-HU" sz="4400" b="1" dirty="0" err="1" smtClean="0">
                <a:latin typeface="Calibri" pitchFamily="34" charset="0"/>
              </a:rPr>
              <a:t>célja</a:t>
            </a:r>
            <a:endParaRPr altLang="hu-HU" sz="4400" dirty="0" smtClean="0">
              <a:latin typeface="Calibri" pitchFamily="34" charset="0"/>
            </a:endParaRPr>
          </a:p>
        </p:txBody>
      </p:sp>
      <p:sp>
        <p:nvSpPr>
          <p:cNvPr id="6147" name="Tartalom helye 2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>
              <a:buFont typeface="Wingdings 2" pitchFamily="18" charset="2"/>
              <a:buNone/>
            </a:pPr>
            <a:endParaRPr altLang="hu-HU" smtClean="0">
              <a:solidFill>
                <a:srgbClr val="0070C0"/>
              </a:solidFill>
              <a:latin typeface="Calibri" pitchFamily="34" charset="0"/>
            </a:endParaRPr>
          </a:p>
          <a:p>
            <a:pPr marL="0" indent="0" algn="just" eaLnBrk="1">
              <a:buFont typeface="Wingdings 2" pitchFamily="18" charset="2"/>
              <a:buNone/>
            </a:pPr>
            <a:r>
              <a:rPr lang="en-US" altLang="hu-HU" smtClean="0">
                <a:solidFill>
                  <a:srgbClr val="0070C0"/>
                </a:solidFill>
                <a:latin typeface="Calibri" pitchFamily="34" charset="0"/>
              </a:rPr>
              <a:t>A közoktatási vezetők saját élményű gyakorlatra és tapasztalatra épülő fejlesztési beállítódásának konkrét helyzetekből, esetekből kiinduló elemzése, kialakítva a</a:t>
            </a:r>
            <a:endParaRPr altLang="hu-HU" smtClean="0">
              <a:solidFill>
                <a:srgbClr val="0070C0"/>
              </a:solidFill>
              <a:latin typeface="Calibri" pitchFamily="34" charset="0"/>
            </a:endParaRPr>
          </a:p>
          <a:p>
            <a:pPr marL="0" indent="0" algn="just" eaLnBrk="1">
              <a:buFont typeface="Wingdings 2" pitchFamily="18" charset="2"/>
              <a:buNone/>
            </a:pPr>
            <a:r>
              <a:rPr lang="en-US" altLang="hu-HU" b="1" smtClean="0">
                <a:solidFill>
                  <a:srgbClr val="002060"/>
                </a:solidFill>
                <a:latin typeface="Calibri" pitchFamily="34" charset="0"/>
              </a:rPr>
              <a:t>Cselekedni – Megtapasztalni – Észlelni – Megérteni – Megoldást találni – Cselekedni </a:t>
            </a:r>
            <a:endParaRPr altLang="hu-HU" b="1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 algn="just" eaLnBrk="1">
              <a:buFont typeface="Wingdings 2" pitchFamily="18" charset="2"/>
              <a:buNone/>
            </a:pPr>
            <a:r>
              <a:rPr lang="en-US" altLang="hu-HU" smtClean="0">
                <a:solidFill>
                  <a:srgbClr val="0070C0"/>
                </a:solidFill>
                <a:latin typeface="Calibri" pitchFamily="34" charset="0"/>
              </a:rPr>
              <a:t>folyamat alkalmazását saját vezetői munkájukban, kollégáikkal való kapcsolatok kezelésében.</a:t>
            </a:r>
            <a:endParaRPr altLang="hu-HU" smtClean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40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algn="ctr" eaLnBrk="1"/>
            <a:r>
              <a:rPr lang="en-US" altLang="hu-HU" sz="4000" b="1" smtClean="0">
                <a:latin typeface="Calibri" pitchFamily="34" charset="0"/>
              </a:rPr>
              <a:t>A vezetői tevékenység komplex rendszer</a:t>
            </a:r>
            <a:r>
              <a:rPr altLang="hu-HU" sz="4000" b="1" smtClean="0">
                <a:latin typeface="Calibri" pitchFamily="34" charset="0"/>
              </a:rPr>
              <a:t>e</a:t>
            </a:r>
            <a:endParaRPr altLang="hu-HU" sz="4000" smtClean="0">
              <a:latin typeface="Calibri" pitchFamily="34" charset="0"/>
            </a:endParaRPr>
          </a:p>
        </p:txBody>
      </p:sp>
      <p:sp>
        <p:nvSpPr>
          <p:cNvPr id="21507" name="Tartalom hely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A fejlesztő értékelés felfogása szerint  egy oktatási szervezet is csak olyan mértékben képes fejlődni, amilyen mértékben a benne dolgozó munkatársak képesek a fejlődésre.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A megfelelő módon közölt visszajelzéssel nagymértékben elő lehet segíteni valakinek a fejlődését.</a:t>
            </a:r>
          </a:p>
          <a:p>
            <a:pPr eaLnBrk="1"/>
            <a:r>
              <a:rPr altLang="hu-HU" b="1" smtClean="0">
                <a:solidFill>
                  <a:srgbClr val="009DD9"/>
                </a:solidFill>
                <a:latin typeface="Calibri" pitchFamily="34" charset="0"/>
              </a:rPr>
              <a:t>A humán rendszerekben azzal kell szembenéznünk, hogy az alkalmazottaknak különböző a lelkiviláguk, magatartásuk, egymáshoz való alkalmazkodóképességük.</a:t>
            </a:r>
          </a:p>
          <a:p>
            <a:pPr eaLnBrk="1"/>
            <a:endParaRPr altLang="hu-HU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977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244</TotalTime>
  <Words>467</Words>
  <Application>Microsoft Office PowerPoint</Application>
  <PresentationFormat>Egyéni</PresentationFormat>
  <Paragraphs>88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Parallaxis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vezetői tevékenységek során –az alábbi tevékenységek fejlesztésére kell fokozott figyelmet fordítani: </vt:lpstr>
      <vt:lpstr>A vezetői visszajelzés tantárgy oktatásának célja</vt:lpstr>
      <vt:lpstr>A vezetői tevékenység komplex rendszere</vt:lpstr>
      <vt:lpstr> Kompetenciák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Kalicz Éva dr.</dc:creator>
  <cp:lastModifiedBy>benedek márta</cp:lastModifiedBy>
  <cp:revision>28</cp:revision>
  <cp:lastPrinted>2017-06-28T18:58:41Z</cp:lastPrinted>
  <dcterms:created xsi:type="dcterms:W3CDTF">2017-06-26T08:02:06Z</dcterms:created>
  <dcterms:modified xsi:type="dcterms:W3CDTF">2017-06-28T19:11:40Z</dcterms:modified>
</cp:coreProperties>
</file>